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5" r:id="rId4"/>
  </p:sldMasterIdLst>
  <p:notesMasterIdLst>
    <p:notesMasterId r:id="rId8"/>
  </p:notesMasterIdLst>
  <p:handoutMasterIdLst>
    <p:handoutMasterId r:id="rId9"/>
  </p:handoutMasterIdLst>
  <p:sldIdLst>
    <p:sldId id="483" r:id="rId5"/>
    <p:sldId id="502" r:id="rId6"/>
    <p:sldId id="503" r:id="rId7"/>
  </p:sldIdLst>
  <p:sldSz cx="12192000" cy="6858000"/>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A1"/>
    <a:srgbClr val="FFD746"/>
    <a:srgbClr val="01B1C9"/>
    <a:srgbClr val="F3BF00"/>
    <a:srgbClr val="648B5F"/>
    <a:srgbClr val="808000"/>
    <a:srgbClr val="666633"/>
    <a:srgbClr val="63885E"/>
    <a:srgbClr val="779E72"/>
    <a:srgbClr val="0049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4898" autoAdjust="0"/>
  </p:normalViewPr>
  <p:slideViewPr>
    <p:cSldViewPr snapToGrid="0">
      <p:cViewPr varScale="1">
        <p:scale>
          <a:sx n="113" d="100"/>
          <a:sy n="113" d="100"/>
        </p:scale>
        <p:origin x="138" y="4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289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4" y="0"/>
            <a:ext cx="2945659" cy="498136"/>
          </a:xfrm>
          <a:prstGeom prst="rect">
            <a:avLst/>
          </a:prstGeom>
        </p:spPr>
        <p:txBody>
          <a:bodyPr vert="horz" lIns="91440" tIns="45720" rIns="91440" bIns="45720" rtlCol="0"/>
          <a:lstStyle>
            <a:lvl1pPr algn="r">
              <a:defRPr sz="1200"/>
            </a:lvl1pPr>
          </a:lstStyle>
          <a:p>
            <a:fld id="{725FAA14-B31B-409A-BFA7-42403083CBBA}" type="datetimeFigureOut">
              <a:rPr lang="it-IT" smtClean="0"/>
              <a:pPr/>
              <a:t>09/06/2022</a:t>
            </a:fld>
            <a:endParaRPr lang="en-GB"/>
          </a:p>
        </p:txBody>
      </p:sp>
      <p:sp>
        <p:nvSpPr>
          <p:cNvPr id="4" name="Segnaposto piè di pagina 3"/>
          <p:cNvSpPr>
            <a:spLocks noGrp="1"/>
          </p:cNvSpPr>
          <p:nvPr>
            <p:ph type="ftr" sz="quarter" idx="2"/>
          </p:nvPr>
        </p:nvSpPr>
        <p:spPr>
          <a:xfrm>
            <a:off x="1" y="9430092"/>
            <a:ext cx="2945659" cy="49813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30092"/>
            <a:ext cx="2945659" cy="498135"/>
          </a:xfrm>
          <a:prstGeom prst="rect">
            <a:avLst/>
          </a:prstGeom>
        </p:spPr>
        <p:txBody>
          <a:bodyPr vert="horz" lIns="91440" tIns="45720" rIns="91440" bIns="45720" rtlCol="0" anchor="b"/>
          <a:lstStyle>
            <a:lvl1pPr algn="r">
              <a:defRPr sz="1200"/>
            </a:lvl1pPr>
          </a:lstStyle>
          <a:p>
            <a:fld id="{EE69A590-9611-4095-AFA4-C8A89EC320B0}" type="slidenum">
              <a:rPr lang="it-IT" smtClean="0"/>
              <a:pPr/>
              <a:t>‹#›</a:t>
            </a:fld>
            <a:endParaRPr lang="en-GB"/>
          </a:p>
        </p:txBody>
      </p:sp>
    </p:spTree>
    <p:extLst>
      <p:ext uri="{BB962C8B-B14F-4D97-AF65-F5344CB8AC3E}">
        <p14:creationId xmlns:p14="http://schemas.microsoft.com/office/powerpoint/2010/main" val="163180601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4" y="0"/>
            <a:ext cx="2945659" cy="498136"/>
          </a:xfrm>
          <a:prstGeom prst="rect">
            <a:avLst/>
          </a:prstGeom>
        </p:spPr>
        <p:txBody>
          <a:bodyPr vert="horz" lIns="91440" tIns="45720" rIns="91440" bIns="45720" rtlCol="0"/>
          <a:lstStyle>
            <a:lvl1pPr algn="r">
              <a:defRPr sz="1200"/>
            </a:lvl1pPr>
          </a:lstStyle>
          <a:p>
            <a:fld id="{8E440967-8F90-42F4-A5D4-3F0D1107415F}" type="datetimeFigureOut">
              <a:rPr lang="it-IT" smtClean="0"/>
              <a:pPr/>
              <a:t>09/06/2022</a:t>
            </a:fld>
            <a:endParaRPr lang="en-GB"/>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30092"/>
            <a:ext cx="2945659" cy="49813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30092"/>
            <a:ext cx="2945659" cy="498135"/>
          </a:xfrm>
          <a:prstGeom prst="rect">
            <a:avLst/>
          </a:prstGeom>
        </p:spPr>
        <p:txBody>
          <a:bodyPr vert="horz" lIns="91440" tIns="45720" rIns="91440" bIns="45720" rtlCol="0" anchor="b"/>
          <a:lstStyle>
            <a:lvl1pPr algn="r">
              <a:defRPr sz="1200"/>
            </a:lvl1pPr>
          </a:lstStyle>
          <a:p>
            <a:fld id="{9B1D6860-D1E6-4ADA-9127-34ACE4EA3D7C}" type="slidenum">
              <a:rPr lang="it-IT" smtClean="0"/>
              <a:pPr/>
              <a:t>‹#›</a:t>
            </a:fld>
            <a:endParaRPr lang="en-GB"/>
          </a:p>
        </p:txBody>
      </p:sp>
    </p:spTree>
    <p:extLst>
      <p:ext uri="{BB962C8B-B14F-4D97-AF65-F5344CB8AC3E}">
        <p14:creationId xmlns:p14="http://schemas.microsoft.com/office/powerpoint/2010/main" val="1662503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lank 1">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C981FE-A801-4FF1-8F20-E5072BE11772}"/>
              </a:ext>
            </a:extLst>
          </p:cNvPr>
          <p:cNvSpPr>
            <a:spLocks noGrp="1"/>
          </p:cNvSpPr>
          <p:nvPr>
            <p:ph type="title"/>
          </p:nvPr>
        </p:nvSpPr>
        <p:spPr>
          <a:xfrm>
            <a:off x="0" y="0"/>
            <a:ext cx="12192000" cy="832023"/>
          </a:xfrm>
          <a:prstGeom prst="rect">
            <a:avLst/>
          </a:prstGeom>
        </p:spPr>
        <p:txBody>
          <a:bodyPr/>
          <a:lstStyle>
            <a:lvl1pPr>
              <a:defRPr sz="3200" b="0" cap="none" spc="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defRPr>
            </a:lvl1pPr>
          </a:lstStyle>
          <a:p>
            <a:endParaRPr lang="en-GB" dirty="0">
              <a:solidFill>
                <a:schemeClr val="accent3"/>
              </a:solidFill>
            </a:endParaRPr>
          </a:p>
        </p:txBody>
      </p:sp>
      <p:sp>
        <p:nvSpPr>
          <p:cNvPr id="7" name="Segnaposto numero diapositiva 2">
            <a:extLst>
              <a:ext uri="{FF2B5EF4-FFF2-40B4-BE49-F238E27FC236}">
                <a16:creationId xmlns:a16="http://schemas.microsoft.com/office/drawing/2014/main" id="{7ED0C059-87AB-4CD8-A09F-9327AAB03377}"/>
              </a:ext>
            </a:extLst>
          </p:cNvPr>
          <p:cNvSpPr>
            <a:spLocks noGrp="1"/>
          </p:cNvSpPr>
          <p:nvPr>
            <p:ph type="sldNum" sz="quarter" idx="10"/>
          </p:nvPr>
        </p:nvSpPr>
        <p:spPr>
          <a:xfrm>
            <a:off x="11368304" y="6405824"/>
            <a:ext cx="0" cy="0"/>
          </a:xfrm>
        </p:spPr>
        <p:txBody>
          <a:bodyPr/>
          <a:lstStyle/>
          <a:p>
            <a:pPr fontAlgn="base">
              <a:spcBef>
                <a:spcPct val="0"/>
              </a:spcBef>
              <a:spcAft>
                <a:spcPct val="0"/>
              </a:spcAft>
              <a:defRPr/>
            </a:pPr>
            <a:endParaRPr lang="it-IT" dirty="0"/>
          </a:p>
        </p:txBody>
      </p:sp>
      <p:sp>
        <p:nvSpPr>
          <p:cNvPr id="6" name="Segnaposto piè di pagina 2">
            <a:extLst>
              <a:ext uri="{FF2B5EF4-FFF2-40B4-BE49-F238E27FC236}">
                <a16:creationId xmlns:a16="http://schemas.microsoft.com/office/drawing/2014/main" id="{03937854-B971-4785-B88B-DBE80A153975}"/>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spTree>
    <p:extLst>
      <p:ext uri="{BB962C8B-B14F-4D97-AF65-F5344CB8AC3E}">
        <p14:creationId xmlns:p14="http://schemas.microsoft.com/office/powerpoint/2010/main" val="7254836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 2 blocks seperate titles AND shaded NO line split">
    <p:spTree>
      <p:nvGrpSpPr>
        <p:cNvPr id="1" name=""/>
        <p:cNvGrpSpPr/>
        <p:nvPr/>
      </p:nvGrpSpPr>
      <p:grpSpPr>
        <a:xfrm>
          <a:off x="0" y="0"/>
          <a:ext cx="0" cy="0"/>
          <a:chOff x="0" y="0"/>
          <a:chExt cx="0" cy="0"/>
        </a:xfrm>
      </p:grpSpPr>
      <p:sp>
        <p:nvSpPr>
          <p:cNvPr id="4" name="Segnaposto contenuto 3"/>
          <p:cNvSpPr>
            <a:spLocks noGrp="1"/>
          </p:cNvSpPr>
          <p:nvPr>
            <p:ph sz="half" idx="2"/>
          </p:nvPr>
        </p:nvSpPr>
        <p:spPr>
          <a:xfrm>
            <a:off x="715992" y="2113472"/>
            <a:ext cx="5167223" cy="4076191"/>
          </a:xfrm>
          <a:prstGeom prst="rect">
            <a:avLst/>
          </a:prstGeom>
        </p:spPr>
        <p:txBody>
          <a:bodyPr>
            <a:normAutofit/>
          </a:bodyPr>
          <a:lstStyle>
            <a:lvl1pPr>
              <a:defRPr sz="2400">
                <a:latin typeface="+mn-lt"/>
              </a:defRPr>
            </a:lvl1pPr>
            <a:lvl2pPr>
              <a:buClr>
                <a:srgbClr val="01B1C9"/>
              </a:buClr>
              <a:defRPr sz="2000">
                <a:latin typeface="+mn-lt"/>
              </a:defRPr>
            </a:lvl2pPr>
            <a:lvl3pPr>
              <a:defRPr sz="1800">
                <a:latin typeface="+mn-lt"/>
              </a:defRPr>
            </a:lvl3pPr>
            <a:lvl4pPr>
              <a:defRPr sz="1600">
                <a:latin typeface="+mn-lt"/>
              </a:defRPr>
            </a:lvl4pPr>
            <a:lvl5pPr marL="2057349" indent="-228594">
              <a:buFont typeface="Arial" panose="020B0604020202020204" pitchFamily="34" charset="0"/>
              <a:buChar char="√"/>
              <a:defRPr sz="160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dirty="0"/>
          </a:p>
        </p:txBody>
      </p:sp>
      <p:sp>
        <p:nvSpPr>
          <p:cNvPr id="6" name="Segnaposto contenuto 5"/>
          <p:cNvSpPr>
            <a:spLocks noGrp="1"/>
          </p:cNvSpPr>
          <p:nvPr>
            <p:ph sz="quarter" idx="4"/>
          </p:nvPr>
        </p:nvSpPr>
        <p:spPr>
          <a:xfrm>
            <a:off x="6206400" y="2113472"/>
            <a:ext cx="5259380" cy="4076191"/>
          </a:xfrm>
          <a:prstGeom prst="rect">
            <a:avLst/>
          </a:prstGeom>
        </p:spPr>
        <p:txBody>
          <a:bodyPr/>
          <a:lstStyle>
            <a:lvl2pPr>
              <a:buClr>
                <a:srgbClr val="01B1C9"/>
              </a:buClr>
              <a:defRPr/>
            </a:lvl2pPr>
            <a:lvl5pPr marL="2057349" indent="-228594">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dirty="0"/>
          </a:p>
        </p:txBody>
      </p:sp>
      <p:sp>
        <p:nvSpPr>
          <p:cNvPr id="5" name="Segnaposto testo 4"/>
          <p:cNvSpPr>
            <a:spLocks noGrp="1"/>
          </p:cNvSpPr>
          <p:nvPr>
            <p:ph type="body" sz="quarter" idx="13"/>
          </p:nvPr>
        </p:nvSpPr>
        <p:spPr>
          <a:xfrm>
            <a:off x="1289095" y="1408026"/>
            <a:ext cx="4021016" cy="369332"/>
          </a:xfrm>
          <a:prstGeom prst="rect">
            <a:avLst/>
          </a:prstGeom>
          <a:solidFill>
            <a:schemeClr val="bg1"/>
          </a:solidFill>
          <a:effectLst>
            <a:outerShdw dist="101600" dir="8100000" algn="tr" rotWithShape="0">
              <a:srgbClr val="FFD500"/>
            </a:outerShdw>
          </a:effectLst>
        </p:spPr>
        <p:txBody>
          <a:bodyPr anchor="b" anchorCtr="1">
            <a:spAutoFit/>
          </a:bodyPr>
          <a:lstStyle>
            <a:lvl1pPr marL="0" indent="0" algn="ctr">
              <a:lnSpc>
                <a:spcPct val="100000"/>
              </a:lnSpc>
              <a:buFont typeface="Arial" panose="020B0604020202020204" pitchFamily="34" charset="0"/>
              <a:buNone/>
              <a:defRPr sz="1800" b="1" i="0">
                <a:solidFill>
                  <a:schemeClr val="tx1"/>
                </a:solidFill>
                <a:latin typeface="+mn-lt"/>
              </a:defRPr>
            </a:lvl1pPr>
            <a:lvl2pPr marL="285750" indent="-285750">
              <a:lnSpc>
                <a:spcPct val="100000"/>
              </a:lnSpc>
              <a:buSzPct val="400000"/>
              <a:buFontTx/>
              <a:buBlip>
                <a:blip r:embed="rId2"/>
              </a:buBlip>
              <a:defRPr sz="1200">
                <a:latin typeface="+mn-lt"/>
              </a:defRPr>
            </a:lvl2pPr>
          </a:lstStyle>
          <a:p>
            <a:pPr lvl="0"/>
            <a:r>
              <a:rPr lang="en-US"/>
              <a:t>Edit Master text styles</a:t>
            </a:r>
          </a:p>
        </p:txBody>
      </p:sp>
      <p:sp>
        <p:nvSpPr>
          <p:cNvPr id="11" name="Segnaposto testo 4"/>
          <p:cNvSpPr>
            <a:spLocks noGrp="1"/>
          </p:cNvSpPr>
          <p:nvPr>
            <p:ph type="body" sz="quarter" idx="14"/>
          </p:nvPr>
        </p:nvSpPr>
        <p:spPr>
          <a:xfrm>
            <a:off x="6778892" y="1408026"/>
            <a:ext cx="4021016" cy="369332"/>
          </a:xfrm>
          <a:prstGeom prst="rect">
            <a:avLst/>
          </a:prstGeom>
          <a:solidFill>
            <a:schemeClr val="bg1"/>
          </a:solidFill>
          <a:effectLst>
            <a:outerShdw dist="101600" dir="8100000" algn="tr" rotWithShape="0">
              <a:srgbClr val="01B1C9"/>
            </a:outerShdw>
          </a:effectLst>
        </p:spPr>
        <p:txBody>
          <a:bodyPr anchor="b" anchorCtr="1">
            <a:spAutoFit/>
          </a:bodyPr>
          <a:lstStyle>
            <a:lvl1pPr marL="0" indent="0" algn="ctr">
              <a:lnSpc>
                <a:spcPct val="100000"/>
              </a:lnSpc>
              <a:buFont typeface="Arial" panose="020B0604020202020204" pitchFamily="34" charset="0"/>
              <a:buNone/>
              <a:defRPr sz="1800" b="1" i="0">
                <a:solidFill>
                  <a:schemeClr val="tx1"/>
                </a:solidFill>
                <a:latin typeface="+mn-lt"/>
              </a:defRPr>
            </a:lvl1pPr>
            <a:lvl2pPr marL="285750" indent="-285750">
              <a:lnSpc>
                <a:spcPct val="100000"/>
              </a:lnSpc>
              <a:buSzPct val="400000"/>
              <a:buFontTx/>
              <a:buBlip>
                <a:blip r:embed="rId2"/>
              </a:buBlip>
              <a:defRPr sz="1200">
                <a:latin typeface="+mn-lt"/>
              </a:defRPr>
            </a:lvl2pPr>
          </a:lstStyle>
          <a:p>
            <a:pPr lvl="0"/>
            <a:r>
              <a:rPr lang="en-US"/>
              <a:t>Edit Master text styles</a:t>
            </a:r>
          </a:p>
        </p:txBody>
      </p:sp>
      <p:sp>
        <p:nvSpPr>
          <p:cNvPr id="12" name="Title 1">
            <a:extLst>
              <a:ext uri="{FF2B5EF4-FFF2-40B4-BE49-F238E27FC236}">
                <a16:creationId xmlns:a16="http://schemas.microsoft.com/office/drawing/2014/main" id="{76AECEC4-CA18-4F9C-AD5A-AE47FDBBED68}"/>
              </a:ext>
            </a:extLst>
          </p:cNvPr>
          <p:cNvSpPr>
            <a:spLocks noGrp="1"/>
          </p:cNvSpPr>
          <p:nvPr>
            <p:ph type="title"/>
          </p:nvPr>
        </p:nvSpPr>
        <p:spPr>
          <a:xfrm>
            <a:off x="1249954" y="179889"/>
            <a:ext cx="9604323" cy="777600"/>
          </a:xfrm>
          <a:prstGeom prst="rect">
            <a:avLst/>
          </a:prstGeom>
        </p:spPr>
        <p:txBody>
          <a:bodyPr/>
          <a:lstStyle>
            <a:lvl1pPr>
              <a:defRPr sz="3200"/>
            </a:lvl1pPr>
          </a:lstStyle>
          <a:p>
            <a:endParaRPr lang="en-GB" dirty="0">
              <a:solidFill>
                <a:schemeClr val="accent3"/>
              </a:solidFill>
            </a:endParaRPr>
          </a:p>
        </p:txBody>
      </p:sp>
      <p:sp>
        <p:nvSpPr>
          <p:cNvPr id="13" name="Segnaposto numero diapositiva 2">
            <a:extLst>
              <a:ext uri="{FF2B5EF4-FFF2-40B4-BE49-F238E27FC236}">
                <a16:creationId xmlns:a16="http://schemas.microsoft.com/office/drawing/2014/main" id="{CEF5F07D-D832-4A0B-9CCE-85A84EB4A7DB}"/>
              </a:ext>
            </a:extLst>
          </p:cNvPr>
          <p:cNvSpPr>
            <a:spLocks noGrp="1"/>
          </p:cNvSpPr>
          <p:nvPr>
            <p:ph type="sldNum" sz="quarter" idx="10"/>
          </p:nvPr>
        </p:nvSpPr>
        <p:spPr>
          <a:xfrm>
            <a:off x="11368304" y="6405824"/>
            <a:ext cx="0" cy="0"/>
          </a:xfrm>
        </p:spPr>
        <p:txBody>
          <a:bodyPr/>
          <a:lstStyle/>
          <a:p>
            <a:pPr fontAlgn="base">
              <a:spcBef>
                <a:spcPct val="0"/>
              </a:spcBef>
              <a:spcAft>
                <a:spcPct val="0"/>
              </a:spcAft>
              <a:defRPr/>
            </a:pPr>
            <a:endParaRPr lang="it-IT" dirty="0"/>
          </a:p>
        </p:txBody>
      </p:sp>
      <p:sp>
        <p:nvSpPr>
          <p:cNvPr id="9" name="Segnaposto piè di pagina 2">
            <a:extLst>
              <a:ext uri="{FF2B5EF4-FFF2-40B4-BE49-F238E27FC236}">
                <a16:creationId xmlns:a16="http://schemas.microsoft.com/office/drawing/2014/main" id="{449E77C6-3AC2-4EEF-9C19-353A23EF22DA}"/>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spTree>
    <p:extLst>
      <p:ext uri="{BB962C8B-B14F-4D97-AF65-F5344CB8AC3E}">
        <p14:creationId xmlns:p14="http://schemas.microsoft.com/office/powerpoint/2010/main" val="307821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hotos ">
    <p:spTree>
      <p:nvGrpSpPr>
        <p:cNvPr id="1" name=""/>
        <p:cNvGrpSpPr/>
        <p:nvPr/>
      </p:nvGrpSpPr>
      <p:grpSpPr>
        <a:xfrm>
          <a:off x="0" y="0"/>
          <a:ext cx="0" cy="0"/>
          <a:chOff x="0" y="0"/>
          <a:chExt cx="0" cy="0"/>
        </a:xfrm>
      </p:grpSpPr>
      <p:sp>
        <p:nvSpPr>
          <p:cNvPr id="6" name="Date Placeholder 5"/>
          <p:cNvSpPr>
            <a:spLocks noGrp="1"/>
          </p:cNvSpPr>
          <p:nvPr>
            <p:ph type="dt" sz="half" idx="10"/>
          </p:nvPr>
        </p:nvSpPr>
        <p:spPr>
          <a:xfrm>
            <a:off x="11495315" y="6456066"/>
            <a:ext cx="0" cy="0"/>
          </a:xfrm>
        </p:spPr>
        <p:txBody>
          <a:bodyPr/>
          <a:lstStyle/>
          <a:p>
            <a:endParaRPr lang="en-GB" dirty="0"/>
          </a:p>
        </p:txBody>
      </p:sp>
      <p:sp>
        <p:nvSpPr>
          <p:cNvPr id="7" name="Slide Number Placeholder 6"/>
          <p:cNvSpPr>
            <a:spLocks noGrp="1"/>
          </p:cNvSpPr>
          <p:nvPr>
            <p:ph type="sldNum" sz="quarter" idx="11"/>
          </p:nvPr>
        </p:nvSpPr>
        <p:spPr>
          <a:xfrm>
            <a:off x="11495315" y="6456066"/>
            <a:ext cx="0" cy="0"/>
          </a:xfrm>
        </p:spPr>
        <p:txBody>
          <a:bodyPr/>
          <a:lstStyle/>
          <a:p>
            <a:endParaRPr lang="en-GB" dirty="0"/>
          </a:p>
        </p:txBody>
      </p:sp>
      <p:sp>
        <p:nvSpPr>
          <p:cNvPr id="10" name="Title 1">
            <a:extLst>
              <a:ext uri="{FF2B5EF4-FFF2-40B4-BE49-F238E27FC236}">
                <a16:creationId xmlns:a16="http://schemas.microsoft.com/office/drawing/2014/main" id="{98A0D947-5931-4227-AE62-D40527E3E145}"/>
              </a:ext>
            </a:extLst>
          </p:cNvPr>
          <p:cNvSpPr>
            <a:spLocks noGrp="1"/>
          </p:cNvSpPr>
          <p:nvPr>
            <p:ph type="title"/>
          </p:nvPr>
        </p:nvSpPr>
        <p:spPr>
          <a:xfrm>
            <a:off x="1249954" y="179889"/>
            <a:ext cx="9604323" cy="777600"/>
          </a:xfrm>
          <a:prstGeom prst="rect">
            <a:avLst/>
          </a:prstGeom>
        </p:spPr>
        <p:txBody>
          <a:bodyPr/>
          <a:lstStyle>
            <a:lvl1pPr>
              <a:defRPr sz="3200"/>
            </a:lvl1pPr>
          </a:lstStyle>
          <a:p>
            <a:endParaRPr lang="en-GB" dirty="0">
              <a:solidFill>
                <a:schemeClr val="accent3"/>
              </a:solidFill>
            </a:endParaRPr>
          </a:p>
        </p:txBody>
      </p:sp>
      <p:sp>
        <p:nvSpPr>
          <p:cNvPr id="8" name="Picture Placeholder 20">
            <a:extLst>
              <a:ext uri="{FF2B5EF4-FFF2-40B4-BE49-F238E27FC236}">
                <a16:creationId xmlns:a16="http://schemas.microsoft.com/office/drawing/2014/main" id="{96AD8E23-45D7-4015-82F4-4F1D08D2ECEE}"/>
              </a:ext>
            </a:extLst>
          </p:cNvPr>
          <p:cNvSpPr>
            <a:spLocks noGrp="1"/>
          </p:cNvSpPr>
          <p:nvPr>
            <p:ph type="pic" idx="13" hasCustomPrompt="1"/>
          </p:nvPr>
        </p:nvSpPr>
        <p:spPr>
          <a:xfrm>
            <a:off x="6587381" y="3577044"/>
            <a:ext cx="3100540" cy="3100540"/>
          </a:xfrm>
          <a:custGeom>
            <a:avLst/>
            <a:gdLst>
              <a:gd name="connsiteX0" fmla="*/ 1550270 w 3100540"/>
              <a:gd name="connsiteY0" fmla="*/ 0 h 3100540"/>
              <a:gd name="connsiteX1" fmla="*/ 1677815 w 3100540"/>
              <a:gd name="connsiteY1" fmla="*/ 52831 h 3100540"/>
              <a:gd name="connsiteX2" fmla="*/ 3047709 w 3100540"/>
              <a:gd name="connsiteY2" fmla="*/ 1422726 h 3100540"/>
              <a:gd name="connsiteX3" fmla="*/ 3047709 w 3100540"/>
              <a:gd name="connsiteY3" fmla="*/ 1677816 h 3100540"/>
              <a:gd name="connsiteX4" fmla="*/ 1677816 w 3100540"/>
              <a:gd name="connsiteY4" fmla="*/ 3047710 h 3100540"/>
              <a:gd name="connsiteX5" fmla="*/ 1422726 w 3100540"/>
              <a:gd name="connsiteY5" fmla="*/ 3047710 h 3100540"/>
              <a:gd name="connsiteX6" fmla="*/ 52831 w 3100540"/>
              <a:gd name="connsiteY6" fmla="*/ 1677815 h 3100540"/>
              <a:gd name="connsiteX7" fmla="*/ 52831 w 3100540"/>
              <a:gd name="connsiteY7" fmla="*/ 1422724 h 3100540"/>
              <a:gd name="connsiteX8" fmla="*/ 1422724 w 3100540"/>
              <a:gd name="connsiteY8" fmla="*/ 52831 h 3100540"/>
              <a:gd name="connsiteX9" fmla="*/ 1550270 w 3100540"/>
              <a:gd name="connsiteY9" fmla="*/ 0 h 310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0540" h="3100540">
                <a:moveTo>
                  <a:pt x="1550270" y="0"/>
                </a:moveTo>
                <a:cubicBezTo>
                  <a:pt x="1596432" y="0"/>
                  <a:pt x="1642594" y="17610"/>
                  <a:pt x="1677815" y="52831"/>
                </a:cubicBezTo>
                <a:lnTo>
                  <a:pt x="3047709" y="1422726"/>
                </a:lnTo>
                <a:cubicBezTo>
                  <a:pt x="3118151" y="1493167"/>
                  <a:pt x="3118151" y="1607375"/>
                  <a:pt x="3047709" y="1677816"/>
                </a:cubicBezTo>
                <a:lnTo>
                  <a:pt x="1677816" y="3047710"/>
                </a:lnTo>
                <a:cubicBezTo>
                  <a:pt x="1607375" y="3118151"/>
                  <a:pt x="1493167" y="3118151"/>
                  <a:pt x="1422726" y="3047710"/>
                </a:cubicBezTo>
                <a:lnTo>
                  <a:pt x="52831" y="1677815"/>
                </a:lnTo>
                <a:cubicBezTo>
                  <a:pt x="-17610" y="1607373"/>
                  <a:pt x="-17610" y="1493166"/>
                  <a:pt x="52831" y="1422724"/>
                </a:cubicBezTo>
                <a:lnTo>
                  <a:pt x="1422724" y="52831"/>
                </a:lnTo>
                <a:cubicBezTo>
                  <a:pt x="1457945" y="17610"/>
                  <a:pt x="1504107" y="0"/>
                  <a:pt x="1550270"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1" name="Picture Placeholder 18">
            <a:extLst>
              <a:ext uri="{FF2B5EF4-FFF2-40B4-BE49-F238E27FC236}">
                <a16:creationId xmlns:a16="http://schemas.microsoft.com/office/drawing/2014/main" id="{8093A54E-85BE-4508-BF9A-913B28F2A189}"/>
              </a:ext>
            </a:extLst>
          </p:cNvPr>
          <p:cNvSpPr>
            <a:spLocks noGrp="1"/>
          </p:cNvSpPr>
          <p:nvPr>
            <p:ph type="pic" idx="14" hasCustomPrompt="1"/>
          </p:nvPr>
        </p:nvSpPr>
        <p:spPr>
          <a:xfrm>
            <a:off x="6587381" y="204021"/>
            <a:ext cx="3100540" cy="3100540"/>
          </a:xfrm>
          <a:custGeom>
            <a:avLst/>
            <a:gdLst>
              <a:gd name="connsiteX0" fmla="*/ 1550269 w 3100540"/>
              <a:gd name="connsiteY0" fmla="*/ 0 h 3100540"/>
              <a:gd name="connsiteX1" fmla="*/ 1677815 w 3100540"/>
              <a:gd name="connsiteY1" fmla="*/ 52831 h 3100540"/>
              <a:gd name="connsiteX2" fmla="*/ 3047709 w 3100540"/>
              <a:gd name="connsiteY2" fmla="*/ 1422726 h 3100540"/>
              <a:gd name="connsiteX3" fmla="*/ 3047709 w 3100540"/>
              <a:gd name="connsiteY3" fmla="*/ 1677816 h 3100540"/>
              <a:gd name="connsiteX4" fmla="*/ 1677816 w 3100540"/>
              <a:gd name="connsiteY4" fmla="*/ 3047709 h 3100540"/>
              <a:gd name="connsiteX5" fmla="*/ 1422726 w 3100540"/>
              <a:gd name="connsiteY5" fmla="*/ 3047709 h 3100540"/>
              <a:gd name="connsiteX6" fmla="*/ 52831 w 3100540"/>
              <a:gd name="connsiteY6" fmla="*/ 1677814 h 3100540"/>
              <a:gd name="connsiteX7" fmla="*/ 52831 w 3100540"/>
              <a:gd name="connsiteY7" fmla="*/ 1422724 h 3100540"/>
              <a:gd name="connsiteX8" fmla="*/ 1422724 w 3100540"/>
              <a:gd name="connsiteY8" fmla="*/ 52831 h 3100540"/>
              <a:gd name="connsiteX9" fmla="*/ 1550269 w 3100540"/>
              <a:gd name="connsiteY9" fmla="*/ 0 h 310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0540" h="3100540">
                <a:moveTo>
                  <a:pt x="1550269" y="0"/>
                </a:moveTo>
                <a:cubicBezTo>
                  <a:pt x="1596432" y="0"/>
                  <a:pt x="1642594" y="17610"/>
                  <a:pt x="1677815" y="52831"/>
                </a:cubicBezTo>
                <a:lnTo>
                  <a:pt x="3047709" y="1422726"/>
                </a:lnTo>
                <a:cubicBezTo>
                  <a:pt x="3118151" y="1493167"/>
                  <a:pt x="3118151" y="1607375"/>
                  <a:pt x="3047709" y="1677816"/>
                </a:cubicBezTo>
                <a:lnTo>
                  <a:pt x="1677816" y="3047709"/>
                </a:lnTo>
                <a:cubicBezTo>
                  <a:pt x="1607375" y="3118151"/>
                  <a:pt x="1493167" y="3118151"/>
                  <a:pt x="1422726" y="3047709"/>
                </a:cubicBezTo>
                <a:lnTo>
                  <a:pt x="52831" y="1677814"/>
                </a:lnTo>
                <a:cubicBezTo>
                  <a:pt x="-17610" y="1607373"/>
                  <a:pt x="-17610" y="1493166"/>
                  <a:pt x="52831" y="1422724"/>
                </a:cubicBezTo>
                <a:lnTo>
                  <a:pt x="1422724" y="52831"/>
                </a:lnTo>
                <a:cubicBezTo>
                  <a:pt x="1457945" y="17610"/>
                  <a:pt x="1504107" y="0"/>
                  <a:pt x="1550269"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19">
            <a:extLst>
              <a:ext uri="{FF2B5EF4-FFF2-40B4-BE49-F238E27FC236}">
                <a16:creationId xmlns:a16="http://schemas.microsoft.com/office/drawing/2014/main" id="{31980FD1-C947-46A3-8D90-A079E14193C0}"/>
              </a:ext>
            </a:extLst>
          </p:cNvPr>
          <p:cNvSpPr>
            <a:spLocks noGrp="1"/>
          </p:cNvSpPr>
          <p:nvPr>
            <p:ph type="pic" idx="15" hasCustomPrompt="1"/>
          </p:nvPr>
        </p:nvSpPr>
        <p:spPr>
          <a:xfrm>
            <a:off x="8420748" y="1890533"/>
            <a:ext cx="3100541" cy="3100540"/>
          </a:xfrm>
          <a:custGeom>
            <a:avLst/>
            <a:gdLst>
              <a:gd name="connsiteX0" fmla="*/ 1550270 w 3100541"/>
              <a:gd name="connsiteY0" fmla="*/ 0 h 3100540"/>
              <a:gd name="connsiteX1" fmla="*/ 1677815 w 3100541"/>
              <a:gd name="connsiteY1" fmla="*/ 52831 h 3100540"/>
              <a:gd name="connsiteX2" fmla="*/ 3047710 w 3100541"/>
              <a:gd name="connsiteY2" fmla="*/ 1422726 h 3100540"/>
              <a:gd name="connsiteX3" fmla="*/ 3047710 w 3100541"/>
              <a:gd name="connsiteY3" fmla="*/ 1677816 h 3100540"/>
              <a:gd name="connsiteX4" fmla="*/ 1677817 w 3100541"/>
              <a:gd name="connsiteY4" fmla="*/ 3047710 h 3100540"/>
              <a:gd name="connsiteX5" fmla="*/ 1422727 w 3100541"/>
              <a:gd name="connsiteY5" fmla="*/ 3047710 h 3100540"/>
              <a:gd name="connsiteX6" fmla="*/ 52832 w 3100541"/>
              <a:gd name="connsiteY6" fmla="*/ 1677815 h 3100540"/>
              <a:gd name="connsiteX7" fmla="*/ 52832 w 3100541"/>
              <a:gd name="connsiteY7" fmla="*/ 1422724 h 3100540"/>
              <a:gd name="connsiteX8" fmla="*/ 1422725 w 3100541"/>
              <a:gd name="connsiteY8" fmla="*/ 52831 h 3100540"/>
              <a:gd name="connsiteX9" fmla="*/ 1550270 w 3100541"/>
              <a:gd name="connsiteY9" fmla="*/ 0 h 310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0541" h="3100540">
                <a:moveTo>
                  <a:pt x="1550270" y="0"/>
                </a:moveTo>
                <a:cubicBezTo>
                  <a:pt x="1596432" y="0"/>
                  <a:pt x="1642594" y="17610"/>
                  <a:pt x="1677815" y="52831"/>
                </a:cubicBezTo>
                <a:lnTo>
                  <a:pt x="3047710" y="1422726"/>
                </a:lnTo>
                <a:cubicBezTo>
                  <a:pt x="3118152" y="1493167"/>
                  <a:pt x="3118152" y="1607375"/>
                  <a:pt x="3047710" y="1677816"/>
                </a:cubicBezTo>
                <a:lnTo>
                  <a:pt x="1677817" y="3047710"/>
                </a:lnTo>
                <a:cubicBezTo>
                  <a:pt x="1607376" y="3118151"/>
                  <a:pt x="1493168" y="3118151"/>
                  <a:pt x="1422727" y="3047710"/>
                </a:cubicBezTo>
                <a:lnTo>
                  <a:pt x="52832" y="1677815"/>
                </a:lnTo>
                <a:cubicBezTo>
                  <a:pt x="-17610" y="1607373"/>
                  <a:pt x="-17610" y="1493166"/>
                  <a:pt x="52832" y="1422724"/>
                </a:cubicBezTo>
                <a:lnTo>
                  <a:pt x="1422725" y="52831"/>
                </a:lnTo>
                <a:cubicBezTo>
                  <a:pt x="1457946" y="17610"/>
                  <a:pt x="1504108" y="0"/>
                  <a:pt x="1550270"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Segnaposto piè di pagina 2">
            <a:extLst>
              <a:ext uri="{FF2B5EF4-FFF2-40B4-BE49-F238E27FC236}">
                <a16:creationId xmlns:a16="http://schemas.microsoft.com/office/drawing/2014/main" id="{6C15E9EB-3445-41FE-AEDA-28F5B40B63D5}"/>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spTree>
    <p:extLst>
      <p:ext uri="{BB962C8B-B14F-4D97-AF65-F5344CB8AC3E}">
        <p14:creationId xmlns:p14="http://schemas.microsoft.com/office/powerpoint/2010/main" val="3525892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separator 50% transparent">
    <p:spTree>
      <p:nvGrpSpPr>
        <p:cNvPr id="1" name=""/>
        <p:cNvGrpSpPr/>
        <p:nvPr/>
      </p:nvGrpSpPr>
      <p:grpSpPr>
        <a:xfrm>
          <a:off x="0" y="0"/>
          <a:ext cx="0" cy="0"/>
          <a:chOff x="0" y="0"/>
          <a:chExt cx="0" cy="0"/>
        </a:xfrm>
      </p:grpSpPr>
      <p:sp>
        <p:nvSpPr>
          <p:cNvPr id="5" name="Segnaposto immagine 4"/>
          <p:cNvSpPr>
            <a:spLocks noGrp="1"/>
          </p:cNvSpPr>
          <p:nvPr>
            <p:ph type="pic" sz="quarter" idx="11"/>
          </p:nvPr>
        </p:nvSpPr>
        <p:spPr>
          <a:xfrm>
            <a:off x="0" y="858414"/>
            <a:ext cx="12192000" cy="5989320"/>
          </a:xfrm>
          <a:prstGeom prst="rect">
            <a:avLst/>
          </a:prstGeom>
          <a:solidFill>
            <a:srgbClr val="F3BF00">
              <a:alpha val="49804"/>
            </a:srgbClr>
          </a:solidFill>
        </p:spPr>
        <p:txBody>
          <a:bodyPr/>
          <a:lstStyle>
            <a:lvl1pPr marL="0" indent="0">
              <a:buNone/>
              <a:defRPr/>
            </a:lvl1pPr>
          </a:lstStyle>
          <a:p>
            <a:r>
              <a:rPr lang="en-US" dirty="0"/>
              <a:t>Click icon to add picture</a:t>
            </a:r>
            <a:endParaRPr lang="it-IT" dirty="0"/>
          </a:p>
        </p:txBody>
      </p:sp>
      <p:sp>
        <p:nvSpPr>
          <p:cNvPr id="6" name="Title 1">
            <a:extLst>
              <a:ext uri="{FF2B5EF4-FFF2-40B4-BE49-F238E27FC236}">
                <a16:creationId xmlns:a16="http://schemas.microsoft.com/office/drawing/2014/main" id="{76826B66-8BF2-45BB-AE23-4E8194445E90}"/>
              </a:ext>
            </a:extLst>
          </p:cNvPr>
          <p:cNvSpPr>
            <a:spLocks noGrp="1"/>
          </p:cNvSpPr>
          <p:nvPr>
            <p:ph type="title"/>
          </p:nvPr>
        </p:nvSpPr>
        <p:spPr>
          <a:xfrm>
            <a:off x="1249954" y="179889"/>
            <a:ext cx="9604323" cy="777600"/>
          </a:xfrm>
          <a:prstGeom prst="rect">
            <a:avLst/>
          </a:prstGeom>
        </p:spPr>
        <p:txBody>
          <a:bodyPr/>
          <a:lstStyle>
            <a:lvl1pPr>
              <a:defRPr sz="3200"/>
            </a:lvl1pPr>
          </a:lstStyle>
          <a:p>
            <a:endParaRPr lang="en-GB" dirty="0">
              <a:solidFill>
                <a:schemeClr val="accent3"/>
              </a:solidFill>
            </a:endParaRPr>
          </a:p>
        </p:txBody>
      </p:sp>
      <p:sp>
        <p:nvSpPr>
          <p:cNvPr id="8" name="Segnaposto numero diapositiva 2">
            <a:extLst>
              <a:ext uri="{FF2B5EF4-FFF2-40B4-BE49-F238E27FC236}">
                <a16:creationId xmlns:a16="http://schemas.microsoft.com/office/drawing/2014/main" id="{E466ADC2-22F7-4833-9713-6EC1AA1F3533}"/>
              </a:ext>
            </a:extLst>
          </p:cNvPr>
          <p:cNvSpPr>
            <a:spLocks noGrp="1"/>
          </p:cNvSpPr>
          <p:nvPr>
            <p:ph type="sldNum" sz="quarter" idx="10"/>
          </p:nvPr>
        </p:nvSpPr>
        <p:spPr>
          <a:xfrm>
            <a:off x="11368304" y="6405824"/>
            <a:ext cx="0" cy="0"/>
          </a:xfrm>
        </p:spPr>
        <p:txBody>
          <a:bodyPr/>
          <a:lstStyle/>
          <a:p>
            <a:pPr fontAlgn="base">
              <a:spcBef>
                <a:spcPct val="0"/>
              </a:spcBef>
              <a:spcAft>
                <a:spcPct val="0"/>
              </a:spcAft>
              <a:defRPr/>
            </a:pPr>
            <a:endParaRPr lang="it-IT" dirty="0"/>
          </a:p>
        </p:txBody>
      </p:sp>
      <p:sp>
        <p:nvSpPr>
          <p:cNvPr id="9" name="Segnaposto piè di pagina 2">
            <a:extLst>
              <a:ext uri="{FF2B5EF4-FFF2-40B4-BE49-F238E27FC236}">
                <a16:creationId xmlns:a16="http://schemas.microsoft.com/office/drawing/2014/main" id="{5B0524A0-0798-4F8C-97A0-D3AA5D8866CC}"/>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spTree>
    <p:extLst>
      <p:ext uri="{BB962C8B-B14F-4D97-AF65-F5344CB8AC3E}">
        <p14:creationId xmlns:p14="http://schemas.microsoft.com/office/powerpoint/2010/main" val="947133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progress charts 1">
    <p:spTree>
      <p:nvGrpSpPr>
        <p:cNvPr id="1" name=""/>
        <p:cNvGrpSpPr/>
        <p:nvPr/>
      </p:nvGrpSpPr>
      <p:grpSpPr>
        <a:xfrm>
          <a:off x="0" y="0"/>
          <a:ext cx="0" cy="0"/>
          <a:chOff x="0" y="0"/>
          <a:chExt cx="0" cy="0"/>
        </a:xfrm>
      </p:grpSpPr>
      <p:sp>
        <p:nvSpPr>
          <p:cNvPr id="3" name="Segnaposto immagine 2"/>
          <p:cNvSpPr>
            <a:spLocks noGrp="1"/>
          </p:cNvSpPr>
          <p:nvPr>
            <p:ph type="pic" sz="quarter" idx="14"/>
          </p:nvPr>
        </p:nvSpPr>
        <p:spPr>
          <a:xfrm>
            <a:off x="0" y="857091"/>
            <a:ext cx="6209955" cy="59893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2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21 w 10000"/>
              <a:gd name="connsiteY4" fmla="*/ 0 h 10000"/>
              <a:gd name="connsiteX0" fmla="*/ 2 w 10002"/>
              <a:gd name="connsiteY0" fmla="*/ 0 h 10000"/>
              <a:gd name="connsiteX1" fmla="*/ 10002 w 10002"/>
              <a:gd name="connsiteY1" fmla="*/ 0 h 10000"/>
              <a:gd name="connsiteX2" fmla="*/ 10002 w 10002"/>
              <a:gd name="connsiteY2" fmla="*/ 10000 h 10000"/>
              <a:gd name="connsiteX3" fmla="*/ 2 w 10002"/>
              <a:gd name="connsiteY3" fmla="*/ 10000 h 10000"/>
              <a:gd name="connsiteX4" fmla="*/ 2 w 10002"/>
              <a:gd name="connsiteY4" fmla="*/ 0 h 10000"/>
              <a:gd name="connsiteX0" fmla="*/ 2 w 10002"/>
              <a:gd name="connsiteY0" fmla="*/ 0 h 10038"/>
              <a:gd name="connsiteX1" fmla="*/ 10002 w 10002"/>
              <a:gd name="connsiteY1" fmla="*/ 0 h 10038"/>
              <a:gd name="connsiteX2" fmla="*/ 7814 w 10002"/>
              <a:gd name="connsiteY2" fmla="*/ 10038 h 10038"/>
              <a:gd name="connsiteX3" fmla="*/ 2 w 10002"/>
              <a:gd name="connsiteY3" fmla="*/ 10000 h 10038"/>
              <a:gd name="connsiteX4" fmla="*/ 2 w 10002"/>
              <a:gd name="connsiteY4" fmla="*/ 0 h 10038"/>
              <a:gd name="connsiteX0" fmla="*/ 2 w 10002"/>
              <a:gd name="connsiteY0" fmla="*/ 0 h 10038"/>
              <a:gd name="connsiteX1" fmla="*/ 10002 w 10002"/>
              <a:gd name="connsiteY1" fmla="*/ 0 h 10038"/>
              <a:gd name="connsiteX2" fmla="*/ 7814 w 10002"/>
              <a:gd name="connsiteY2" fmla="*/ 10038 h 10038"/>
              <a:gd name="connsiteX3" fmla="*/ 2 w 10002"/>
              <a:gd name="connsiteY3" fmla="*/ 10000 h 10038"/>
              <a:gd name="connsiteX4" fmla="*/ 2 w 10002"/>
              <a:gd name="connsiteY4" fmla="*/ 0 h 10038"/>
              <a:gd name="connsiteX0" fmla="*/ 2 w 10002"/>
              <a:gd name="connsiteY0" fmla="*/ 0 h 10000"/>
              <a:gd name="connsiteX1" fmla="*/ 10002 w 10002"/>
              <a:gd name="connsiteY1" fmla="*/ 0 h 10000"/>
              <a:gd name="connsiteX2" fmla="*/ 7751 w 10002"/>
              <a:gd name="connsiteY2" fmla="*/ 10000 h 10000"/>
              <a:gd name="connsiteX3" fmla="*/ 2 w 10002"/>
              <a:gd name="connsiteY3" fmla="*/ 10000 h 10000"/>
              <a:gd name="connsiteX4" fmla="*/ 2 w 10002"/>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2" h="10000">
                <a:moveTo>
                  <a:pt x="2" y="0"/>
                </a:moveTo>
                <a:lnTo>
                  <a:pt x="10002" y="0"/>
                </a:lnTo>
                <a:lnTo>
                  <a:pt x="7751" y="10000"/>
                </a:lnTo>
                <a:lnTo>
                  <a:pt x="2" y="10000"/>
                </a:lnTo>
                <a:cubicBezTo>
                  <a:pt x="9" y="6667"/>
                  <a:pt x="-5" y="3333"/>
                  <a:pt x="2" y="0"/>
                </a:cubicBezTo>
                <a:close/>
              </a:path>
            </a:pathLst>
          </a:custGeom>
          <a:solidFill>
            <a:srgbClr val="FFD500">
              <a:alpha val="50000"/>
            </a:srgbClr>
          </a:solidFill>
        </p:spPr>
        <p:txBody>
          <a:bodyPr/>
          <a:lstStyle>
            <a:lvl1pPr marL="0" indent="0">
              <a:buNone/>
              <a:defRPr/>
            </a:lvl1pPr>
          </a:lstStyle>
          <a:p>
            <a:r>
              <a:rPr lang="en-US"/>
              <a:t>Click icon to add picture</a:t>
            </a:r>
            <a:endParaRPr lang="it-IT" dirty="0"/>
          </a:p>
        </p:txBody>
      </p:sp>
      <p:sp>
        <p:nvSpPr>
          <p:cNvPr id="4" name="Segnaposto contenuto 3"/>
          <p:cNvSpPr>
            <a:spLocks noGrp="1"/>
          </p:cNvSpPr>
          <p:nvPr>
            <p:ph sz="half" idx="2"/>
          </p:nvPr>
        </p:nvSpPr>
        <p:spPr>
          <a:xfrm>
            <a:off x="3313667" y="1969732"/>
            <a:ext cx="3682800" cy="3682800"/>
          </a:xfrm>
          <a:prstGeom prst="ellipse">
            <a:avLst/>
          </a:prstGeom>
          <a:solidFill>
            <a:srgbClr val="C6C6C6"/>
          </a:solidFill>
        </p:spPr>
        <p:txBody>
          <a:bodyPr/>
          <a:lstStyle>
            <a:lvl1pPr marL="0" indent="0">
              <a:buNone/>
              <a:defRPr/>
            </a:lvl1pPr>
          </a:lstStyle>
          <a:p>
            <a:pPr lvl="0"/>
            <a:r>
              <a:rPr lang="en-US"/>
              <a:t>Edit Master text styles</a:t>
            </a:r>
          </a:p>
        </p:txBody>
      </p:sp>
      <p:sp>
        <p:nvSpPr>
          <p:cNvPr id="8" name="Segnaposto tabella 7"/>
          <p:cNvSpPr>
            <a:spLocks noGrp="1"/>
          </p:cNvSpPr>
          <p:nvPr>
            <p:ph type="tbl" sz="quarter" idx="15"/>
          </p:nvPr>
        </p:nvSpPr>
        <p:spPr>
          <a:xfrm>
            <a:off x="7249886" y="950400"/>
            <a:ext cx="4354125" cy="3826800"/>
          </a:xfrm>
          <a:prstGeom prst="rect">
            <a:avLst/>
          </a:prstGeom>
        </p:spPr>
        <p:txBody>
          <a:bodyPr anchor="ctr" anchorCtr="0">
            <a:normAutofit/>
          </a:bodyPr>
          <a:lstStyle>
            <a:lvl1pPr>
              <a:defRPr sz="1300">
                <a:latin typeface="Calibri" panose="020F0502020204030204" pitchFamily="34" charset="0"/>
              </a:defRPr>
            </a:lvl1pPr>
          </a:lstStyle>
          <a:p>
            <a:r>
              <a:rPr lang="en-US"/>
              <a:t>Click icon to add table</a:t>
            </a:r>
            <a:endParaRPr lang="it-IT" dirty="0"/>
          </a:p>
        </p:txBody>
      </p:sp>
      <p:sp>
        <p:nvSpPr>
          <p:cNvPr id="12" name="Segnaposto grafico 11"/>
          <p:cNvSpPr>
            <a:spLocks noGrp="1"/>
          </p:cNvSpPr>
          <p:nvPr>
            <p:ph type="chart" sz="quarter" idx="16"/>
          </p:nvPr>
        </p:nvSpPr>
        <p:spPr>
          <a:xfrm>
            <a:off x="7249887" y="5652532"/>
            <a:ext cx="4354124" cy="763587"/>
          </a:xfrm>
          <a:prstGeom prst="rect">
            <a:avLst/>
          </a:prstGeom>
        </p:spPr>
        <p:txBody>
          <a:bodyPr anchor="ctr" anchorCtr="0">
            <a:normAutofit/>
          </a:bodyPr>
          <a:lstStyle>
            <a:lvl1pPr>
              <a:defRPr sz="1300">
                <a:latin typeface="Calibri" panose="020F0502020204030204" pitchFamily="34" charset="0"/>
              </a:defRPr>
            </a:lvl1pPr>
          </a:lstStyle>
          <a:p>
            <a:r>
              <a:rPr lang="en-US"/>
              <a:t>Click icon to add chart</a:t>
            </a:r>
            <a:endParaRPr lang="it-IT"/>
          </a:p>
        </p:txBody>
      </p:sp>
      <p:sp>
        <p:nvSpPr>
          <p:cNvPr id="14" name="Segnaposto tabella 13"/>
          <p:cNvSpPr>
            <a:spLocks noGrp="1"/>
          </p:cNvSpPr>
          <p:nvPr>
            <p:ph type="tbl" sz="quarter" idx="17"/>
          </p:nvPr>
        </p:nvSpPr>
        <p:spPr>
          <a:xfrm>
            <a:off x="7250566" y="4934575"/>
            <a:ext cx="4354124" cy="557213"/>
          </a:xfrm>
          <a:prstGeom prst="rect">
            <a:avLst/>
          </a:prstGeom>
        </p:spPr>
        <p:txBody>
          <a:bodyPr anchor="ctr" anchorCtr="0">
            <a:normAutofit/>
          </a:bodyPr>
          <a:lstStyle>
            <a:lvl1pPr>
              <a:defRPr sz="1300">
                <a:latin typeface="Calibri" panose="020F0502020204030204" pitchFamily="34" charset="0"/>
              </a:defRPr>
            </a:lvl1pPr>
          </a:lstStyle>
          <a:p>
            <a:r>
              <a:rPr lang="en-US"/>
              <a:t>Click icon to add table</a:t>
            </a:r>
            <a:endParaRPr lang="it-IT" dirty="0"/>
          </a:p>
        </p:txBody>
      </p:sp>
      <p:sp>
        <p:nvSpPr>
          <p:cNvPr id="10" name="Title 1">
            <a:extLst>
              <a:ext uri="{FF2B5EF4-FFF2-40B4-BE49-F238E27FC236}">
                <a16:creationId xmlns:a16="http://schemas.microsoft.com/office/drawing/2014/main" id="{AE64CCC5-F333-41FC-861A-7DBFE58CE963}"/>
              </a:ext>
            </a:extLst>
          </p:cNvPr>
          <p:cNvSpPr>
            <a:spLocks noGrp="1"/>
          </p:cNvSpPr>
          <p:nvPr>
            <p:ph type="title"/>
          </p:nvPr>
        </p:nvSpPr>
        <p:spPr>
          <a:xfrm>
            <a:off x="1249954" y="179889"/>
            <a:ext cx="9604323" cy="777600"/>
          </a:xfrm>
          <a:prstGeom prst="rect">
            <a:avLst/>
          </a:prstGeom>
        </p:spPr>
        <p:txBody>
          <a:bodyPr/>
          <a:lstStyle>
            <a:lvl1pPr>
              <a:defRPr sz="3200"/>
            </a:lvl1pPr>
          </a:lstStyle>
          <a:p>
            <a:endParaRPr lang="en-GB" dirty="0">
              <a:solidFill>
                <a:schemeClr val="accent3"/>
              </a:solidFill>
            </a:endParaRPr>
          </a:p>
        </p:txBody>
      </p:sp>
      <p:sp>
        <p:nvSpPr>
          <p:cNvPr id="11" name="Segnaposto numero diapositiva 2">
            <a:extLst>
              <a:ext uri="{FF2B5EF4-FFF2-40B4-BE49-F238E27FC236}">
                <a16:creationId xmlns:a16="http://schemas.microsoft.com/office/drawing/2014/main" id="{E3159197-600B-4F1B-894F-E712034ACD73}"/>
              </a:ext>
            </a:extLst>
          </p:cNvPr>
          <p:cNvSpPr>
            <a:spLocks noGrp="1"/>
          </p:cNvSpPr>
          <p:nvPr>
            <p:ph type="sldNum" sz="quarter" idx="10"/>
          </p:nvPr>
        </p:nvSpPr>
        <p:spPr>
          <a:xfrm>
            <a:off x="11368304" y="6405824"/>
            <a:ext cx="0" cy="0"/>
          </a:xfrm>
        </p:spPr>
        <p:txBody>
          <a:bodyPr/>
          <a:lstStyle/>
          <a:p>
            <a:pPr fontAlgn="base">
              <a:spcBef>
                <a:spcPct val="0"/>
              </a:spcBef>
              <a:spcAft>
                <a:spcPct val="0"/>
              </a:spcAft>
              <a:defRPr/>
            </a:pPr>
            <a:fld id="{DC8EB68E-E012-4BA0-8FC2-4838E88C4766}" type="slidenum">
              <a:rPr lang="it-IT" smtClean="0"/>
              <a:pPr fontAlgn="base">
                <a:spcBef>
                  <a:spcPct val="0"/>
                </a:spcBef>
                <a:spcAft>
                  <a:spcPct val="0"/>
                </a:spcAft>
                <a:defRPr/>
              </a:pPr>
              <a:t>‹#›</a:t>
            </a:fld>
            <a:endParaRPr lang="it-IT" dirty="0"/>
          </a:p>
        </p:txBody>
      </p:sp>
      <p:sp>
        <p:nvSpPr>
          <p:cNvPr id="15" name="Segnaposto piè di pagina 2">
            <a:extLst>
              <a:ext uri="{FF2B5EF4-FFF2-40B4-BE49-F238E27FC236}">
                <a16:creationId xmlns:a16="http://schemas.microsoft.com/office/drawing/2014/main" id="{5DED11AE-48A6-43DA-B206-E932BB964327}"/>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pic>
        <p:nvPicPr>
          <p:cNvPr id="13" name="Immagine 8">
            <a:extLst>
              <a:ext uri="{FF2B5EF4-FFF2-40B4-BE49-F238E27FC236}">
                <a16:creationId xmlns:a16="http://schemas.microsoft.com/office/drawing/2014/main" id="{708B99D3-A207-45CD-ACBC-0C0401B2C58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356512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rogress charts 2">
    <p:spTree>
      <p:nvGrpSpPr>
        <p:cNvPr id="1" name=""/>
        <p:cNvGrpSpPr/>
        <p:nvPr/>
      </p:nvGrpSpPr>
      <p:grpSpPr>
        <a:xfrm>
          <a:off x="0" y="0"/>
          <a:ext cx="0" cy="0"/>
          <a:chOff x="0" y="0"/>
          <a:chExt cx="0" cy="0"/>
        </a:xfrm>
      </p:grpSpPr>
      <p:sp>
        <p:nvSpPr>
          <p:cNvPr id="3" name="Segnaposto immagine 2"/>
          <p:cNvSpPr>
            <a:spLocks noGrp="1"/>
          </p:cNvSpPr>
          <p:nvPr>
            <p:ph type="pic" sz="quarter" idx="14"/>
          </p:nvPr>
        </p:nvSpPr>
        <p:spPr>
          <a:xfrm>
            <a:off x="0" y="785257"/>
            <a:ext cx="6209955" cy="59893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2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21 w 10000"/>
              <a:gd name="connsiteY4" fmla="*/ 0 h 10000"/>
              <a:gd name="connsiteX0" fmla="*/ 2 w 10002"/>
              <a:gd name="connsiteY0" fmla="*/ 0 h 10000"/>
              <a:gd name="connsiteX1" fmla="*/ 10002 w 10002"/>
              <a:gd name="connsiteY1" fmla="*/ 0 h 10000"/>
              <a:gd name="connsiteX2" fmla="*/ 10002 w 10002"/>
              <a:gd name="connsiteY2" fmla="*/ 10000 h 10000"/>
              <a:gd name="connsiteX3" fmla="*/ 2 w 10002"/>
              <a:gd name="connsiteY3" fmla="*/ 10000 h 10000"/>
              <a:gd name="connsiteX4" fmla="*/ 2 w 10002"/>
              <a:gd name="connsiteY4" fmla="*/ 0 h 10000"/>
              <a:gd name="connsiteX0" fmla="*/ 2 w 10002"/>
              <a:gd name="connsiteY0" fmla="*/ 0 h 10038"/>
              <a:gd name="connsiteX1" fmla="*/ 10002 w 10002"/>
              <a:gd name="connsiteY1" fmla="*/ 0 h 10038"/>
              <a:gd name="connsiteX2" fmla="*/ 7814 w 10002"/>
              <a:gd name="connsiteY2" fmla="*/ 10038 h 10038"/>
              <a:gd name="connsiteX3" fmla="*/ 2 w 10002"/>
              <a:gd name="connsiteY3" fmla="*/ 10000 h 10038"/>
              <a:gd name="connsiteX4" fmla="*/ 2 w 10002"/>
              <a:gd name="connsiteY4" fmla="*/ 0 h 10038"/>
              <a:gd name="connsiteX0" fmla="*/ 2 w 10002"/>
              <a:gd name="connsiteY0" fmla="*/ 0 h 10038"/>
              <a:gd name="connsiteX1" fmla="*/ 10002 w 10002"/>
              <a:gd name="connsiteY1" fmla="*/ 0 h 10038"/>
              <a:gd name="connsiteX2" fmla="*/ 7814 w 10002"/>
              <a:gd name="connsiteY2" fmla="*/ 10038 h 10038"/>
              <a:gd name="connsiteX3" fmla="*/ 2 w 10002"/>
              <a:gd name="connsiteY3" fmla="*/ 10000 h 10038"/>
              <a:gd name="connsiteX4" fmla="*/ 2 w 10002"/>
              <a:gd name="connsiteY4" fmla="*/ 0 h 10038"/>
              <a:gd name="connsiteX0" fmla="*/ 2 w 10002"/>
              <a:gd name="connsiteY0" fmla="*/ 0 h 10000"/>
              <a:gd name="connsiteX1" fmla="*/ 10002 w 10002"/>
              <a:gd name="connsiteY1" fmla="*/ 0 h 10000"/>
              <a:gd name="connsiteX2" fmla="*/ 7751 w 10002"/>
              <a:gd name="connsiteY2" fmla="*/ 10000 h 10000"/>
              <a:gd name="connsiteX3" fmla="*/ 2 w 10002"/>
              <a:gd name="connsiteY3" fmla="*/ 10000 h 10000"/>
              <a:gd name="connsiteX4" fmla="*/ 2 w 10002"/>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2" h="10000">
                <a:moveTo>
                  <a:pt x="2" y="0"/>
                </a:moveTo>
                <a:lnTo>
                  <a:pt x="10002" y="0"/>
                </a:lnTo>
                <a:lnTo>
                  <a:pt x="7751" y="10000"/>
                </a:lnTo>
                <a:lnTo>
                  <a:pt x="2" y="10000"/>
                </a:lnTo>
                <a:cubicBezTo>
                  <a:pt x="9" y="6667"/>
                  <a:pt x="-5" y="3333"/>
                  <a:pt x="2" y="0"/>
                </a:cubicBezTo>
                <a:close/>
              </a:path>
            </a:pathLst>
          </a:custGeom>
          <a:solidFill>
            <a:srgbClr val="F3BF00">
              <a:alpha val="49804"/>
            </a:srgbClr>
          </a:solidFill>
        </p:spPr>
        <p:txBody>
          <a:bodyPr/>
          <a:lstStyle>
            <a:lvl1pPr marL="0" indent="0">
              <a:buNone/>
              <a:defRPr/>
            </a:lvl1pPr>
          </a:lstStyle>
          <a:p>
            <a:r>
              <a:rPr lang="en-US"/>
              <a:t>Click icon to add picture</a:t>
            </a:r>
            <a:endParaRPr lang="it-IT" dirty="0"/>
          </a:p>
        </p:txBody>
      </p:sp>
      <p:sp>
        <p:nvSpPr>
          <p:cNvPr id="4" name="Segnaposto contenuto 3"/>
          <p:cNvSpPr>
            <a:spLocks noGrp="1"/>
          </p:cNvSpPr>
          <p:nvPr>
            <p:ph sz="half" idx="2"/>
          </p:nvPr>
        </p:nvSpPr>
        <p:spPr>
          <a:xfrm>
            <a:off x="1135965" y="1138334"/>
            <a:ext cx="5333529" cy="5297529"/>
          </a:xfrm>
          <a:prstGeom prst="ellipse">
            <a:avLst/>
          </a:prstGeom>
          <a:solidFill>
            <a:srgbClr val="C6C6C6"/>
          </a:solidFill>
        </p:spPr>
        <p:txBody>
          <a:bodyPr/>
          <a:lstStyle>
            <a:lvl1pPr marL="0" indent="0">
              <a:buNone/>
              <a:defRPr/>
            </a:lvl1pPr>
          </a:lstStyle>
          <a:p>
            <a:pPr lvl="0"/>
            <a:r>
              <a:rPr lang="en-US"/>
              <a:t>Edit Master text styles</a:t>
            </a:r>
          </a:p>
        </p:txBody>
      </p:sp>
      <p:sp>
        <p:nvSpPr>
          <p:cNvPr id="8" name="Segnaposto tabella 7"/>
          <p:cNvSpPr>
            <a:spLocks noGrp="1"/>
          </p:cNvSpPr>
          <p:nvPr>
            <p:ph type="tbl" sz="quarter" idx="15"/>
          </p:nvPr>
        </p:nvSpPr>
        <p:spPr>
          <a:xfrm>
            <a:off x="6587411" y="4273984"/>
            <a:ext cx="5016599" cy="2209733"/>
          </a:xfrm>
          <a:prstGeom prst="rect">
            <a:avLst/>
          </a:prstGeom>
        </p:spPr>
        <p:txBody>
          <a:bodyPr anchor="ctr" anchorCtr="0">
            <a:normAutofit/>
          </a:bodyPr>
          <a:lstStyle>
            <a:lvl1pPr>
              <a:defRPr sz="1300">
                <a:latin typeface="Calibri" panose="020F0502020204030204" pitchFamily="34" charset="0"/>
              </a:defRPr>
            </a:lvl1pPr>
          </a:lstStyle>
          <a:p>
            <a:r>
              <a:rPr lang="en-US"/>
              <a:t>Click icon to add table</a:t>
            </a:r>
            <a:endParaRPr lang="it-IT" dirty="0"/>
          </a:p>
        </p:txBody>
      </p:sp>
      <p:sp>
        <p:nvSpPr>
          <p:cNvPr id="12" name="Segnaposto grafico 11"/>
          <p:cNvSpPr>
            <a:spLocks noGrp="1"/>
          </p:cNvSpPr>
          <p:nvPr>
            <p:ph type="chart" sz="quarter" idx="16"/>
          </p:nvPr>
        </p:nvSpPr>
        <p:spPr>
          <a:xfrm>
            <a:off x="6587413" y="964413"/>
            <a:ext cx="5016598" cy="3237737"/>
          </a:xfrm>
          <a:prstGeom prst="rect">
            <a:avLst/>
          </a:prstGeom>
        </p:spPr>
        <p:txBody>
          <a:bodyPr anchor="ctr" anchorCtr="0">
            <a:normAutofit/>
          </a:bodyPr>
          <a:lstStyle>
            <a:lvl1pPr>
              <a:defRPr sz="1300">
                <a:latin typeface="Calibri" panose="020F0502020204030204" pitchFamily="34" charset="0"/>
              </a:defRPr>
            </a:lvl1pPr>
          </a:lstStyle>
          <a:p>
            <a:r>
              <a:rPr lang="en-US"/>
              <a:t>Click icon to add chart</a:t>
            </a:r>
            <a:endParaRPr lang="it-IT"/>
          </a:p>
        </p:txBody>
      </p:sp>
      <p:sp>
        <p:nvSpPr>
          <p:cNvPr id="10" name="Title 1">
            <a:extLst>
              <a:ext uri="{FF2B5EF4-FFF2-40B4-BE49-F238E27FC236}">
                <a16:creationId xmlns:a16="http://schemas.microsoft.com/office/drawing/2014/main" id="{E42EF16D-AB05-4D59-8925-A96DDA1D8162}"/>
              </a:ext>
            </a:extLst>
          </p:cNvPr>
          <p:cNvSpPr>
            <a:spLocks noGrp="1"/>
          </p:cNvSpPr>
          <p:nvPr>
            <p:ph type="title"/>
          </p:nvPr>
        </p:nvSpPr>
        <p:spPr>
          <a:xfrm>
            <a:off x="1249954" y="179889"/>
            <a:ext cx="9604323" cy="777600"/>
          </a:xfrm>
          <a:prstGeom prst="rect">
            <a:avLst/>
          </a:prstGeom>
        </p:spPr>
        <p:txBody>
          <a:bodyPr/>
          <a:lstStyle>
            <a:lvl1pPr>
              <a:defRPr sz="3200"/>
            </a:lvl1pPr>
          </a:lstStyle>
          <a:p>
            <a:endParaRPr lang="en-GB" dirty="0">
              <a:solidFill>
                <a:schemeClr val="accent3"/>
              </a:solidFill>
            </a:endParaRPr>
          </a:p>
        </p:txBody>
      </p:sp>
      <p:sp>
        <p:nvSpPr>
          <p:cNvPr id="11" name="Segnaposto numero diapositiva 2">
            <a:extLst>
              <a:ext uri="{FF2B5EF4-FFF2-40B4-BE49-F238E27FC236}">
                <a16:creationId xmlns:a16="http://schemas.microsoft.com/office/drawing/2014/main" id="{A64B7CF0-025B-4FCF-B6E1-D9D22316D92C}"/>
              </a:ext>
            </a:extLst>
          </p:cNvPr>
          <p:cNvSpPr>
            <a:spLocks noGrp="1"/>
          </p:cNvSpPr>
          <p:nvPr>
            <p:ph type="sldNum" sz="quarter" idx="10"/>
          </p:nvPr>
        </p:nvSpPr>
        <p:spPr>
          <a:xfrm>
            <a:off x="11368304" y="6405824"/>
            <a:ext cx="0" cy="0"/>
          </a:xfrm>
        </p:spPr>
        <p:txBody>
          <a:bodyPr/>
          <a:lstStyle/>
          <a:p>
            <a:pPr fontAlgn="base">
              <a:spcBef>
                <a:spcPct val="0"/>
              </a:spcBef>
              <a:spcAft>
                <a:spcPct val="0"/>
              </a:spcAft>
              <a:defRPr/>
            </a:pPr>
            <a:fld id="{DC8EB68E-E012-4BA0-8FC2-4838E88C4766}" type="slidenum">
              <a:rPr lang="it-IT" smtClean="0"/>
              <a:pPr fontAlgn="base">
                <a:spcBef>
                  <a:spcPct val="0"/>
                </a:spcBef>
                <a:spcAft>
                  <a:spcPct val="0"/>
                </a:spcAft>
                <a:defRPr/>
              </a:pPr>
              <a:t>‹#›</a:t>
            </a:fld>
            <a:endParaRPr lang="it-IT" dirty="0"/>
          </a:p>
        </p:txBody>
      </p:sp>
      <p:sp>
        <p:nvSpPr>
          <p:cNvPr id="9" name="Segnaposto piè di pagina 2">
            <a:extLst>
              <a:ext uri="{FF2B5EF4-FFF2-40B4-BE49-F238E27FC236}">
                <a16:creationId xmlns:a16="http://schemas.microsoft.com/office/drawing/2014/main" id="{1D5867DC-E179-4697-B728-D5E727A66400}"/>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pic>
        <p:nvPicPr>
          <p:cNvPr id="14" name="Immagine 8">
            <a:extLst>
              <a:ext uri="{FF2B5EF4-FFF2-40B4-BE49-F238E27FC236}">
                <a16:creationId xmlns:a16="http://schemas.microsoft.com/office/drawing/2014/main" id="{DBDEF073-A96D-49F1-9749-6F52EC927B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10" y="0"/>
            <a:ext cx="12192000" cy="6857999"/>
          </a:xfrm>
          <a:prstGeom prst="rect">
            <a:avLst/>
          </a:prstGeom>
        </p:spPr>
      </p:pic>
    </p:spTree>
    <p:extLst>
      <p:ext uri="{BB962C8B-B14F-4D97-AF65-F5344CB8AC3E}">
        <p14:creationId xmlns:p14="http://schemas.microsoft.com/office/powerpoint/2010/main" val="1191378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boxes with line separation and shades">
    <p:bg>
      <p:bgPr>
        <a:solidFill>
          <a:schemeClr val="bg1"/>
        </a:solidFill>
        <a:effectLst/>
      </p:bgPr>
    </p:bg>
    <p:spTree>
      <p:nvGrpSpPr>
        <p:cNvPr id="1" name=""/>
        <p:cNvGrpSpPr/>
        <p:nvPr/>
      </p:nvGrpSpPr>
      <p:grpSpPr>
        <a:xfrm>
          <a:off x="0" y="0"/>
          <a:ext cx="0" cy="0"/>
          <a:chOff x="0" y="0"/>
          <a:chExt cx="0" cy="0"/>
        </a:xfrm>
      </p:grpSpPr>
      <p:sp>
        <p:nvSpPr>
          <p:cNvPr id="12" name="Segnaposto testo 11"/>
          <p:cNvSpPr>
            <a:spLocks noGrp="1"/>
          </p:cNvSpPr>
          <p:nvPr>
            <p:ph type="body" sz="quarter" idx="10"/>
          </p:nvPr>
        </p:nvSpPr>
        <p:spPr>
          <a:xfrm>
            <a:off x="640799" y="1123200"/>
            <a:ext cx="3096000" cy="727200"/>
          </a:xfrm>
          <a:prstGeom prst="rect">
            <a:avLst/>
          </a:prstGeom>
          <a:solidFill>
            <a:srgbClr val="E3E3E3"/>
          </a:solidFill>
          <a:effectLst>
            <a:outerShdw dist="101600" dir="8100000" algn="ctr" rotWithShape="0">
              <a:srgbClr val="01B1C9"/>
            </a:outerShdw>
          </a:effectLst>
        </p:spPr>
        <p:txBody>
          <a:bodyPr anchor="ctr" anchorCtr="0">
            <a:normAutofit/>
          </a:bodyPr>
          <a:lstStyle>
            <a:lvl1pPr>
              <a:buNone/>
              <a:defRPr sz="1600" b="1" i="0">
                <a:solidFill>
                  <a:schemeClr val="tx1"/>
                </a:solidFill>
              </a:defRPr>
            </a:lvl1pPr>
          </a:lstStyle>
          <a:p>
            <a:pPr lvl="0"/>
            <a:r>
              <a:rPr lang="en-US"/>
              <a:t>Edit Master text styles</a:t>
            </a:r>
          </a:p>
        </p:txBody>
      </p:sp>
      <p:sp>
        <p:nvSpPr>
          <p:cNvPr id="14" name="Segnaposto testo 13"/>
          <p:cNvSpPr>
            <a:spLocks noGrp="1"/>
          </p:cNvSpPr>
          <p:nvPr>
            <p:ph type="body" sz="quarter" idx="11"/>
          </p:nvPr>
        </p:nvSpPr>
        <p:spPr>
          <a:xfrm>
            <a:off x="4460400" y="1123200"/>
            <a:ext cx="3096000" cy="727200"/>
          </a:xfrm>
          <a:prstGeom prst="rect">
            <a:avLst/>
          </a:prstGeom>
          <a:solidFill>
            <a:srgbClr val="E3E3E3"/>
          </a:solidFill>
          <a:effectLst>
            <a:outerShdw dist="101600" dir="8100000" algn="ctr" rotWithShape="0">
              <a:srgbClr val="FFD500"/>
            </a:outerShdw>
          </a:effectLst>
        </p:spPr>
        <p:txBody>
          <a:bodyPr anchor="ctr" anchorCtr="0">
            <a:normAutofit/>
          </a:bodyPr>
          <a:lstStyle>
            <a:lvl1pPr>
              <a:buNone/>
              <a:defRPr sz="1600" b="1" i="0">
                <a:solidFill>
                  <a:schemeClr val="tx1"/>
                </a:solidFill>
              </a:defRPr>
            </a:lvl1pPr>
          </a:lstStyle>
          <a:p>
            <a:pPr lvl="0"/>
            <a:r>
              <a:rPr lang="en-US"/>
              <a:t>Edit Master text styles</a:t>
            </a:r>
          </a:p>
        </p:txBody>
      </p:sp>
      <p:sp>
        <p:nvSpPr>
          <p:cNvPr id="17" name="Segnaposto testo 16"/>
          <p:cNvSpPr>
            <a:spLocks noGrp="1"/>
          </p:cNvSpPr>
          <p:nvPr>
            <p:ph type="body" sz="quarter" idx="12"/>
          </p:nvPr>
        </p:nvSpPr>
        <p:spPr>
          <a:xfrm>
            <a:off x="8276400" y="1123200"/>
            <a:ext cx="3096000" cy="727200"/>
          </a:xfrm>
          <a:prstGeom prst="rect">
            <a:avLst/>
          </a:prstGeom>
          <a:solidFill>
            <a:srgbClr val="E3E3E3"/>
          </a:solidFill>
          <a:effectLst>
            <a:outerShdw dist="101600" dir="8100000" algn="ctr" rotWithShape="0">
              <a:schemeClr val="bg1">
                <a:lumMod val="75000"/>
              </a:schemeClr>
            </a:outerShdw>
          </a:effectLst>
        </p:spPr>
        <p:txBody>
          <a:bodyPr anchor="ctr" anchorCtr="0">
            <a:normAutofit/>
          </a:bodyPr>
          <a:lstStyle>
            <a:lvl1pPr>
              <a:buNone/>
              <a:defRPr sz="1600" b="1" i="0">
                <a:solidFill>
                  <a:schemeClr val="tx1"/>
                </a:solidFill>
              </a:defRPr>
            </a:lvl1pPr>
          </a:lstStyle>
          <a:p>
            <a:pPr lvl="0"/>
            <a:r>
              <a:rPr lang="en-US"/>
              <a:t>Edit Master text styles</a:t>
            </a:r>
          </a:p>
        </p:txBody>
      </p:sp>
      <p:cxnSp>
        <p:nvCxnSpPr>
          <p:cNvPr id="18" name="Connettore 1 13"/>
          <p:cNvCxnSpPr/>
          <p:nvPr userDrawn="1"/>
        </p:nvCxnSpPr>
        <p:spPr>
          <a:xfrm>
            <a:off x="4070685" y="1131070"/>
            <a:ext cx="0" cy="24840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1 13"/>
          <p:cNvCxnSpPr/>
          <p:nvPr userDrawn="1"/>
        </p:nvCxnSpPr>
        <p:spPr>
          <a:xfrm>
            <a:off x="7880684" y="1130400"/>
            <a:ext cx="0" cy="24840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Segnaposto testo 31"/>
          <p:cNvSpPr>
            <a:spLocks noGrp="1"/>
          </p:cNvSpPr>
          <p:nvPr>
            <p:ph type="body" sz="quarter" idx="16"/>
          </p:nvPr>
        </p:nvSpPr>
        <p:spPr>
          <a:xfrm>
            <a:off x="1389600" y="5407200"/>
            <a:ext cx="9486000" cy="730800"/>
          </a:xfrm>
          <a:prstGeom prst="rect">
            <a:avLst/>
          </a:prstGeom>
          <a:solidFill>
            <a:srgbClr val="E3E3E3"/>
          </a:solidFill>
          <a:effectLst>
            <a:outerShdw dist="101600" dir="8100000" algn="ctr" rotWithShape="0">
              <a:srgbClr val="FFD500"/>
            </a:outerShdw>
          </a:effectLst>
        </p:spPr>
        <p:txBody>
          <a:bodyPr anchor="ctr">
            <a:normAutofit/>
          </a:bodyPr>
          <a:lstStyle>
            <a:lvl1pPr algn="ctr">
              <a:buNone/>
              <a:defRPr sz="1600" b="1" i="0" baseline="0">
                <a:solidFill>
                  <a:schemeClr val="tx1"/>
                </a:solidFill>
                <a:effectLst/>
                <a:latin typeface="+mj-lt"/>
              </a:defRPr>
            </a:lvl1pPr>
          </a:lstStyle>
          <a:p>
            <a:pPr lvl="0"/>
            <a:r>
              <a:rPr lang="en-US"/>
              <a:t>Edit Master text styles</a:t>
            </a:r>
          </a:p>
        </p:txBody>
      </p:sp>
      <p:sp>
        <p:nvSpPr>
          <p:cNvPr id="20" name="Segnaposto testo 19"/>
          <p:cNvSpPr>
            <a:spLocks noGrp="1"/>
          </p:cNvSpPr>
          <p:nvPr>
            <p:ph type="body" sz="quarter" idx="17" hasCustomPrompt="1"/>
          </p:nvPr>
        </p:nvSpPr>
        <p:spPr>
          <a:xfrm>
            <a:off x="640800" y="2209575"/>
            <a:ext cx="3155950" cy="2720975"/>
          </a:xfrm>
          <a:prstGeom prst="rect">
            <a:avLst/>
          </a:prstGeom>
        </p:spPr>
        <p:txBody>
          <a:bodyPr/>
          <a:lstStyle>
            <a:lvl1pPr>
              <a:buClr>
                <a:srgbClr val="FFD500"/>
              </a:buClr>
              <a:buFont typeface="Wingdings" pitchFamily="2" charset="2"/>
              <a:buChar char="§"/>
              <a:defRPr sz="1600" i="0">
                <a:solidFill>
                  <a:schemeClr val="tx1"/>
                </a:solidFill>
              </a:defRPr>
            </a:lvl1pPr>
            <a:lvl2pPr>
              <a:buClr>
                <a:srgbClr val="E3E3E3"/>
              </a:buClr>
              <a:buFont typeface="Wingdings" pitchFamily="2" charset="2"/>
              <a:buChar char="§"/>
              <a:defRPr sz="1400" i="0"/>
            </a:lvl2pPr>
            <a:lvl3pPr>
              <a:buFont typeface="Wingdings" pitchFamily="2" charset="2"/>
              <a:buChar char="§"/>
              <a:defRPr sz="1200" i="0"/>
            </a:lvl3pPr>
          </a:lstStyle>
          <a:p>
            <a:pPr lvl="0"/>
            <a:r>
              <a:rPr lang="it-IT" dirty="0"/>
              <a:t>Fare clic per modificare stili del testo dello schema</a:t>
            </a:r>
          </a:p>
          <a:p>
            <a:pPr lvl="1"/>
            <a:r>
              <a:rPr lang="it-IT" dirty="0"/>
              <a:t>Second level</a:t>
            </a:r>
          </a:p>
          <a:p>
            <a:pPr lvl="2"/>
            <a:r>
              <a:rPr lang="it-IT" dirty="0"/>
              <a:t>Third level</a:t>
            </a:r>
          </a:p>
        </p:txBody>
      </p:sp>
      <p:sp>
        <p:nvSpPr>
          <p:cNvPr id="21" name="Segnaposto testo 19"/>
          <p:cNvSpPr>
            <a:spLocks noGrp="1"/>
          </p:cNvSpPr>
          <p:nvPr>
            <p:ph type="body" sz="quarter" idx="18" hasCustomPrompt="1"/>
          </p:nvPr>
        </p:nvSpPr>
        <p:spPr>
          <a:xfrm>
            <a:off x="4460400" y="2242232"/>
            <a:ext cx="3155950" cy="2720975"/>
          </a:xfrm>
          <a:prstGeom prst="rect">
            <a:avLst/>
          </a:prstGeom>
        </p:spPr>
        <p:txBody>
          <a:bodyPr/>
          <a:lstStyle>
            <a:lvl1pPr>
              <a:buClr>
                <a:srgbClr val="FFD500"/>
              </a:buClr>
              <a:buFont typeface="Wingdings" pitchFamily="2" charset="2"/>
              <a:buChar char="§"/>
              <a:defRPr sz="1600" i="0">
                <a:solidFill>
                  <a:schemeClr val="tx1"/>
                </a:solidFill>
              </a:defRPr>
            </a:lvl1pPr>
            <a:lvl2pPr>
              <a:buClr>
                <a:srgbClr val="E3E3E3"/>
              </a:buClr>
              <a:buFont typeface="Wingdings" pitchFamily="2" charset="2"/>
              <a:buChar char="§"/>
              <a:defRPr sz="1400" i="0"/>
            </a:lvl2pPr>
            <a:lvl3pPr>
              <a:buFont typeface="Wingdings" pitchFamily="2" charset="2"/>
              <a:buChar char="§"/>
              <a:defRPr sz="1200" i="0"/>
            </a:lvl3pPr>
          </a:lstStyle>
          <a:p>
            <a:pPr lvl="0"/>
            <a:r>
              <a:rPr lang="it-IT" dirty="0"/>
              <a:t>Fare clic per modificare stili del testo dello schema</a:t>
            </a:r>
          </a:p>
          <a:p>
            <a:pPr lvl="1"/>
            <a:r>
              <a:rPr lang="it-IT" dirty="0"/>
              <a:t>Second level</a:t>
            </a:r>
          </a:p>
          <a:p>
            <a:pPr lvl="2"/>
            <a:r>
              <a:rPr lang="it-IT" dirty="0"/>
              <a:t>Third level</a:t>
            </a:r>
          </a:p>
        </p:txBody>
      </p:sp>
      <p:sp>
        <p:nvSpPr>
          <p:cNvPr id="22" name="Segnaposto testo 19"/>
          <p:cNvSpPr>
            <a:spLocks noGrp="1"/>
          </p:cNvSpPr>
          <p:nvPr>
            <p:ph type="body" sz="quarter" idx="19" hasCustomPrompt="1"/>
          </p:nvPr>
        </p:nvSpPr>
        <p:spPr>
          <a:xfrm>
            <a:off x="8276400" y="2264004"/>
            <a:ext cx="3155950" cy="2720975"/>
          </a:xfrm>
          <a:prstGeom prst="rect">
            <a:avLst/>
          </a:prstGeom>
        </p:spPr>
        <p:txBody>
          <a:bodyPr/>
          <a:lstStyle>
            <a:lvl1pPr>
              <a:buClr>
                <a:srgbClr val="FFD500"/>
              </a:buClr>
              <a:buFont typeface="Wingdings" pitchFamily="2" charset="2"/>
              <a:buChar char="§"/>
              <a:defRPr sz="1600" i="0">
                <a:solidFill>
                  <a:schemeClr val="tx1"/>
                </a:solidFill>
              </a:defRPr>
            </a:lvl1pPr>
            <a:lvl2pPr>
              <a:buClr>
                <a:srgbClr val="E3E3E3"/>
              </a:buClr>
              <a:buFont typeface="Wingdings" pitchFamily="2" charset="2"/>
              <a:buChar char="§"/>
              <a:defRPr sz="1400" i="0"/>
            </a:lvl2pPr>
            <a:lvl3pPr>
              <a:buFont typeface="Wingdings" pitchFamily="2" charset="2"/>
              <a:buChar char="§"/>
              <a:defRPr sz="1200" i="0"/>
            </a:lvl3pPr>
          </a:lstStyle>
          <a:p>
            <a:pPr lvl="0"/>
            <a:r>
              <a:rPr lang="it-IT" dirty="0"/>
              <a:t>Fare clic per modificare stili del testo dello schema</a:t>
            </a:r>
          </a:p>
          <a:p>
            <a:pPr lvl="1"/>
            <a:r>
              <a:rPr lang="it-IT" dirty="0"/>
              <a:t>Second level</a:t>
            </a:r>
          </a:p>
          <a:p>
            <a:pPr lvl="2"/>
            <a:r>
              <a:rPr lang="it-IT" dirty="0"/>
              <a:t>Third level</a:t>
            </a:r>
          </a:p>
        </p:txBody>
      </p:sp>
      <p:sp>
        <p:nvSpPr>
          <p:cNvPr id="16" name="Title 1">
            <a:extLst>
              <a:ext uri="{FF2B5EF4-FFF2-40B4-BE49-F238E27FC236}">
                <a16:creationId xmlns:a16="http://schemas.microsoft.com/office/drawing/2014/main" id="{86942CEC-B03D-4250-8A31-6750985414D3}"/>
              </a:ext>
            </a:extLst>
          </p:cNvPr>
          <p:cNvSpPr>
            <a:spLocks noGrp="1"/>
          </p:cNvSpPr>
          <p:nvPr>
            <p:ph type="title"/>
          </p:nvPr>
        </p:nvSpPr>
        <p:spPr>
          <a:xfrm>
            <a:off x="1249954" y="179889"/>
            <a:ext cx="9604323" cy="777600"/>
          </a:xfrm>
          <a:prstGeom prst="rect">
            <a:avLst/>
          </a:prstGeom>
        </p:spPr>
        <p:txBody>
          <a:bodyPr/>
          <a:lstStyle>
            <a:lvl1pPr>
              <a:defRPr sz="3200"/>
            </a:lvl1pPr>
          </a:lstStyle>
          <a:p>
            <a:endParaRPr lang="en-GB" dirty="0">
              <a:solidFill>
                <a:schemeClr val="accent3"/>
              </a:solidFill>
            </a:endParaRPr>
          </a:p>
        </p:txBody>
      </p:sp>
      <p:sp>
        <p:nvSpPr>
          <p:cNvPr id="19" name="Segnaposto numero diapositiva 2">
            <a:extLst>
              <a:ext uri="{FF2B5EF4-FFF2-40B4-BE49-F238E27FC236}">
                <a16:creationId xmlns:a16="http://schemas.microsoft.com/office/drawing/2014/main" id="{9B1F8DF2-ACD9-421C-802F-15A8C8DF2DBB}"/>
              </a:ext>
            </a:extLst>
          </p:cNvPr>
          <p:cNvSpPr>
            <a:spLocks noGrp="1"/>
          </p:cNvSpPr>
          <p:nvPr>
            <p:ph type="sldNum" sz="quarter" idx="21"/>
          </p:nvPr>
        </p:nvSpPr>
        <p:spPr>
          <a:xfrm>
            <a:off x="11368304" y="6405824"/>
            <a:ext cx="0" cy="0"/>
          </a:xfrm>
        </p:spPr>
        <p:txBody>
          <a:bodyPr/>
          <a:lstStyle/>
          <a:p>
            <a:pPr fontAlgn="base">
              <a:spcBef>
                <a:spcPct val="0"/>
              </a:spcBef>
              <a:spcAft>
                <a:spcPct val="0"/>
              </a:spcAft>
              <a:defRPr/>
            </a:pPr>
            <a:endParaRPr lang="it-IT" dirty="0"/>
          </a:p>
        </p:txBody>
      </p:sp>
      <p:sp>
        <p:nvSpPr>
          <p:cNvPr id="15" name="Segnaposto piè di pagina 2">
            <a:extLst>
              <a:ext uri="{FF2B5EF4-FFF2-40B4-BE49-F238E27FC236}">
                <a16:creationId xmlns:a16="http://schemas.microsoft.com/office/drawing/2014/main" id="{86CB8E07-1D78-438B-9E9B-643F2B8B1A9E}"/>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spTree>
    <p:extLst>
      <p:ext uri="{BB962C8B-B14F-4D97-AF65-F5344CB8AC3E}">
        <p14:creationId xmlns:p14="http://schemas.microsoft.com/office/powerpoint/2010/main" val="1869604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3 boxes with line separation and shades">
    <p:bg>
      <p:bgPr>
        <a:solidFill>
          <a:schemeClr val="bg1"/>
        </a:solidFill>
        <a:effectLst/>
      </p:bgPr>
    </p:bg>
    <p:spTree>
      <p:nvGrpSpPr>
        <p:cNvPr id="1" name=""/>
        <p:cNvGrpSpPr/>
        <p:nvPr/>
      </p:nvGrpSpPr>
      <p:grpSpPr>
        <a:xfrm>
          <a:off x="0" y="0"/>
          <a:ext cx="0" cy="0"/>
          <a:chOff x="0" y="0"/>
          <a:chExt cx="0" cy="0"/>
        </a:xfrm>
      </p:grpSpPr>
      <p:sp>
        <p:nvSpPr>
          <p:cNvPr id="12" name="Segnaposto testo 11"/>
          <p:cNvSpPr>
            <a:spLocks noGrp="1"/>
          </p:cNvSpPr>
          <p:nvPr>
            <p:ph type="body" sz="quarter" idx="10"/>
          </p:nvPr>
        </p:nvSpPr>
        <p:spPr>
          <a:xfrm>
            <a:off x="640799" y="1123200"/>
            <a:ext cx="3096000" cy="727200"/>
          </a:xfrm>
          <a:prstGeom prst="rect">
            <a:avLst/>
          </a:prstGeom>
          <a:solidFill>
            <a:srgbClr val="E3E3E3"/>
          </a:solidFill>
          <a:effectLst>
            <a:outerShdw dist="101600" dir="8100000" algn="ctr" rotWithShape="0">
              <a:srgbClr val="01B1C9"/>
            </a:outerShdw>
          </a:effectLst>
        </p:spPr>
        <p:txBody>
          <a:bodyPr anchor="ctr" anchorCtr="0">
            <a:normAutofit/>
          </a:bodyPr>
          <a:lstStyle>
            <a:lvl1pPr>
              <a:buNone/>
              <a:defRPr sz="1600" b="1" i="0">
                <a:solidFill>
                  <a:schemeClr val="tx1"/>
                </a:solidFill>
              </a:defRPr>
            </a:lvl1pPr>
          </a:lstStyle>
          <a:p>
            <a:pPr lvl="0"/>
            <a:r>
              <a:rPr lang="en-US"/>
              <a:t>Edit Master text styles</a:t>
            </a:r>
          </a:p>
        </p:txBody>
      </p:sp>
      <p:sp>
        <p:nvSpPr>
          <p:cNvPr id="14" name="Segnaposto testo 13"/>
          <p:cNvSpPr>
            <a:spLocks noGrp="1"/>
          </p:cNvSpPr>
          <p:nvPr>
            <p:ph type="body" sz="quarter" idx="11"/>
          </p:nvPr>
        </p:nvSpPr>
        <p:spPr>
          <a:xfrm>
            <a:off x="4460400" y="1123200"/>
            <a:ext cx="3096000" cy="727200"/>
          </a:xfrm>
          <a:prstGeom prst="rect">
            <a:avLst/>
          </a:prstGeom>
          <a:solidFill>
            <a:srgbClr val="E3E3E3"/>
          </a:solidFill>
          <a:effectLst>
            <a:outerShdw dist="101600" dir="8100000" algn="ctr" rotWithShape="0">
              <a:srgbClr val="FFD500"/>
            </a:outerShdw>
          </a:effectLst>
        </p:spPr>
        <p:txBody>
          <a:bodyPr anchor="ctr" anchorCtr="0">
            <a:normAutofit/>
          </a:bodyPr>
          <a:lstStyle>
            <a:lvl1pPr>
              <a:buNone/>
              <a:defRPr sz="1600" b="1" i="0">
                <a:solidFill>
                  <a:schemeClr val="tx1"/>
                </a:solidFill>
              </a:defRPr>
            </a:lvl1pPr>
          </a:lstStyle>
          <a:p>
            <a:pPr lvl="0"/>
            <a:r>
              <a:rPr lang="en-US"/>
              <a:t>Edit Master text styles</a:t>
            </a:r>
          </a:p>
        </p:txBody>
      </p:sp>
      <p:sp>
        <p:nvSpPr>
          <p:cNvPr id="17" name="Segnaposto testo 16"/>
          <p:cNvSpPr>
            <a:spLocks noGrp="1"/>
          </p:cNvSpPr>
          <p:nvPr>
            <p:ph type="body" sz="quarter" idx="12"/>
          </p:nvPr>
        </p:nvSpPr>
        <p:spPr>
          <a:xfrm>
            <a:off x="8276400" y="1123200"/>
            <a:ext cx="3096000" cy="727200"/>
          </a:xfrm>
          <a:prstGeom prst="rect">
            <a:avLst/>
          </a:prstGeom>
          <a:solidFill>
            <a:srgbClr val="E3E3E3"/>
          </a:solidFill>
          <a:effectLst>
            <a:outerShdw dist="101600" dir="8100000" algn="ctr" rotWithShape="0">
              <a:schemeClr val="bg1">
                <a:lumMod val="75000"/>
              </a:schemeClr>
            </a:outerShdw>
          </a:effectLst>
        </p:spPr>
        <p:txBody>
          <a:bodyPr anchor="ctr" anchorCtr="0">
            <a:normAutofit/>
          </a:bodyPr>
          <a:lstStyle>
            <a:lvl1pPr>
              <a:buNone/>
              <a:defRPr sz="1600" b="1" i="0">
                <a:solidFill>
                  <a:schemeClr val="tx1"/>
                </a:solidFill>
              </a:defRPr>
            </a:lvl1pPr>
          </a:lstStyle>
          <a:p>
            <a:pPr lvl="0"/>
            <a:r>
              <a:rPr lang="en-US"/>
              <a:t>Edit Master text styles</a:t>
            </a:r>
          </a:p>
        </p:txBody>
      </p:sp>
      <p:cxnSp>
        <p:nvCxnSpPr>
          <p:cNvPr id="18" name="Connettore 1 13"/>
          <p:cNvCxnSpPr/>
          <p:nvPr userDrawn="1"/>
        </p:nvCxnSpPr>
        <p:spPr>
          <a:xfrm>
            <a:off x="4070685" y="1131070"/>
            <a:ext cx="0" cy="24840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1 13"/>
          <p:cNvCxnSpPr/>
          <p:nvPr userDrawn="1"/>
        </p:nvCxnSpPr>
        <p:spPr>
          <a:xfrm>
            <a:off x="7880684" y="1130400"/>
            <a:ext cx="0" cy="24840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Segnaposto testo 31"/>
          <p:cNvSpPr>
            <a:spLocks noGrp="1"/>
          </p:cNvSpPr>
          <p:nvPr>
            <p:ph type="body" sz="quarter" idx="16"/>
          </p:nvPr>
        </p:nvSpPr>
        <p:spPr>
          <a:xfrm>
            <a:off x="1389600" y="5407200"/>
            <a:ext cx="9486000" cy="730800"/>
          </a:xfrm>
          <a:prstGeom prst="rect">
            <a:avLst/>
          </a:prstGeom>
          <a:solidFill>
            <a:srgbClr val="E3E3E3"/>
          </a:solidFill>
          <a:effectLst>
            <a:outerShdw dist="101600" dir="8100000" algn="ctr" rotWithShape="0">
              <a:srgbClr val="FFD500"/>
            </a:outerShdw>
          </a:effectLst>
        </p:spPr>
        <p:txBody>
          <a:bodyPr anchor="ctr">
            <a:normAutofit/>
          </a:bodyPr>
          <a:lstStyle>
            <a:lvl1pPr algn="ctr">
              <a:buNone/>
              <a:defRPr sz="1600" b="1" i="0" baseline="0">
                <a:solidFill>
                  <a:schemeClr val="tx1"/>
                </a:solidFill>
                <a:effectLst/>
                <a:latin typeface="+mj-lt"/>
              </a:defRPr>
            </a:lvl1pPr>
          </a:lstStyle>
          <a:p>
            <a:pPr lvl="0"/>
            <a:r>
              <a:rPr lang="en-US"/>
              <a:t>Edit Master text styles</a:t>
            </a:r>
          </a:p>
        </p:txBody>
      </p:sp>
      <p:sp>
        <p:nvSpPr>
          <p:cNvPr id="20" name="Segnaposto testo 19"/>
          <p:cNvSpPr>
            <a:spLocks noGrp="1"/>
          </p:cNvSpPr>
          <p:nvPr>
            <p:ph type="body" sz="quarter" idx="17" hasCustomPrompt="1"/>
          </p:nvPr>
        </p:nvSpPr>
        <p:spPr>
          <a:xfrm>
            <a:off x="640800" y="2209575"/>
            <a:ext cx="3155950" cy="2720975"/>
          </a:xfrm>
          <a:prstGeom prst="rect">
            <a:avLst/>
          </a:prstGeom>
        </p:spPr>
        <p:txBody>
          <a:bodyPr/>
          <a:lstStyle>
            <a:lvl1pPr>
              <a:buClr>
                <a:srgbClr val="FFD500"/>
              </a:buClr>
              <a:buFont typeface="Wingdings" pitchFamily="2" charset="2"/>
              <a:buChar char="§"/>
              <a:defRPr sz="1600" i="0">
                <a:solidFill>
                  <a:schemeClr val="tx1"/>
                </a:solidFill>
              </a:defRPr>
            </a:lvl1pPr>
            <a:lvl2pPr>
              <a:buClr>
                <a:srgbClr val="E3E3E3"/>
              </a:buClr>
              <a:buFont typeface="Wingdings" pitchFamily="2" charset="2"/>
              <a:buChar char="§"/>
              <a:defRPr sz="1400" i="0"/>
            </a:lvl2pPr>
            <a:lvl3pPr>
              <a:buFont typeface="Wingdings" pitchFamily="2" charset="2"/>
              <a:buChar char="§"/>
              <a:defRPr sz="1200" i="0"/>
            </a:lvl3pPr>
          </a:lstStyle>
          <a:p>
            <a:pPr lvl="0"/>
            <a:r>
              <a:rPr lang="it-IT" dirty="0"/>
              <a:t>Fare clic per modificare stili del testo dello schema</a:t>
            </a:r>
          </a:p>
          <a:p>
            <a:pPr lvl="1"/>
            <a:r>
              <a:rPr lang="it-IT" dirty="0"/>
              <a:t>Second level</a:t>
            </a:r>
          </a:p>
          <a:p>
            <a:pPr lvl="2"/>
            <a:r>
              <a:rPr lang="it-IT" dirty="0"/>
              <a:t>Third level</a:t>
            </a:r>
          </a:p>
        </p:txBody>
      </p:sp>
      <p:sp>
        <p:nvSpPr>
          <p:cNvPr id="21" name="Segnaposto testo 19"/>
          <p:cNvSpPr>
            <a:spLocks noGrp="1"/>
          </p:cNvSpPr>
          <p:nvPr>
            <p:ph type="body" sz="quarter" idx="18" hasCustomPrompt="1"/>
          </p:nvPr>
        </p:nvSpPr>
        <p:spPr>
          <a:xfrm>
            <a:off x="4460400" y="2242232"/>
            <a:ext cx="3155950" cy="2720975"/>
          </a:xfrm>
          <a:prstGeom prst="rect">
            <a:avLst/>
          </a:prstGeom>
        </p:spPr>
        <p:txBody>
          <a:bodyPr/>
          <a:lstStyle>
            <a:lvl1pPr>
              <a:buClr>
                <a:srgbClr val="FFD500"/>
              </a:buClr>
              <a:buFont typeface="Wingdings" pitchFamily="2" charset="2"/>
              <a:buChar char="§"/>
              <a:defRPr sz="1600" i="0">
                <a:solidFill>
                  <a:schemeClr val="tx1"/>
                </a:solidFill>
              </a:defRPr>
            </a:lvl1pPr>
            <a:lvl2pPr>
              <a:buClr>
                <a:srgbClr val="E3E3E3"/>
              </a:buClr>
              <a:buFont typeface="Wingdings" pitchFamily="2" charset="2"/>
              <a:buChar char="§"/>
              <a:defRPr sz="1400" i="0"/>
            </a:lvl2pPr>
            <a:lvl3pPr>
              <a:buFont typeface="Wingdings" pitchFamily="2" charset="2"/>
              <a:buChar char="§"/>
              <a:defRPr sz="1200" i="0"/>
            </a:lvl3pPr>
          </a:lstStyle>
          <a:p>
            <a:pPr lvl="0"/>
            <a:r>
              <a:rPr lang="it-IT" dirty="0"/>
              <a:t>Fare clic per modificare stili del testo dello schema</a:t>
            </a:r>
          </a:p>
          <a:p>
            <a:pPr lvl="1"/>
            <a:r>
              <a:rPr lang="it-IT" dirty="0"/>
              <a:t>Second level</a:t>
            </a:r>
          </a:p>
          <a:p>
            <a:pPr lvl="2"/>
            <a:r>
              <a:rPr lang="it-IT" dirty="0"/>
              <a:t>Third level</a:t>
            </a:r>
          </a:p>
        </p:txBody>
      </p:sp>
      <p:sp>
        <p:nvSpPr>
          <p:cNvPr id="22" name="Segnaposto testo 19"/>
          <p:cNvSpPr>
            <a:spLocks noGrp="1"/>
          </p:cNvSpPr>
          <p:nvPr>
            <p:ph type="body" sz="quarter" idx="19" hasCustomPrompt="1"/>
          </p:nvPr>
        </p:nvSpPr>
        <p:spPr>
          <a:xfrm>
            <a:off x="8276400" y="2264004"/>
            <a:ext cx="3155950" cy="2720975"/>
          </a:xfrm>
          <a:prstGeom prst="rect">
            <a:avLst/>
          </a:prstGeom>
        </p:spPr>
        <p:txBody>
          <a:bodyPr/>
          <a:lstStyle>
            <a:lvl1pPr>
              <a:buClr>
                <a:srgbClr val="FFD500"/>
              </a:buClr>
              <a:buFont typeface="Wingdings" pitchFamily="2" charset="2"/>
              <a:buChar char="§"/>
              <a:defRPr sz="1600" i="0">
                <a:solidFill>
                  <a:schemeClr val="tx1"/>
                </a:solidFill>
              </a:defRPr>
            </a:lvl1pPr>
            <a:lvl2pPr>
              <a:buClr>
                <a:srgbClr val="E3E3E3"/>
              </a:buClr>
              <a:buFont typeface="Wingdings" pitchFamily="2" charset="2"/>
              <a:buChar char="§"/>
              <a:defRPr sz="1400" i="0"/>
            </a:lvl2pPr>
            <a:lvl3pPr>
              <a:buFont typeface="Wingdings" pitchFamily="2" charset="2"/>
              <a:buChar char="§"/>
              <a:defRPr sz="1200" i="0"/>
            </a:lvl3pPr>
          </a:lstStyle>
          <a:p>
            <a:pPr lvl="0"/>
            <a:r>
              <a:rPr lang="it-IT" dirty="0"/>
              <a:t>Fare clic per modificare stili del testo dello schema</a:t>
            </a:r>
          </a:p>
          <a:p>
            <a:pPr lvl="1"/>
            <a:r>
              <a:rPr lang="it-IT" dirty="0"/>
              <a:t>Second level</a:t>
            </a:r>
          </a:p>
          <a:p>
            <a:pPr lvl="2"/>
            <a:r>
              <a:rPr lang="it-IT" dirty="0"/>
              <a:t>Third level</a:t>
            </a:r>
          </a:p>
        </p:txBody>
      </p:sp>
      <p:sp>
        <p:nvSpPr>
          <p:cNvPr id="16" name="Title 1">
            <a:extLst>
              <a:ext uri="{FF2B5EF4-FFF2-40B4-BE49-F238E27FC236}">
                <a16:creationId xmlns:a16="http://schemas.microsoft.com/office/drawing/2014/main" id="{4F38597D-6639-4651-9FC9-D2811A24DC3A}"/>
              </a:ext>
            </a:extLst>
          </p:cNvPr>
          <p:cNvSpPr>
            <a:spLocks noGrp="1"/>
          </p:cNvSpPr>
          <p:nvPr>
            <p:ph type="title"/>
          </p:nvPr>
        </p:nvSpPr>
        <p:spPr>
          <a:xfrm>
            <a:off x="1249954" y="179889"/>
            <a:ext cx="9604323" cy="777600"/>
          </a:xfrm>
          <a:prstGeom prst="rect">
            <a:avLst/>
          </a:prstGeom>
        </p:spPr>
        <p:txBody>
          <a:bodyPr/>
          <a:lstStyle>
            <a:lvl1pPr>
              <a:defRPr sz="3200">
                <a:solidFill>
                  <a:schemeClr val="tx1"/>
                </a:solidFill>
              </a:defRPr>
            </a:lvl1pPr>
          </a:lstStyle>
          <a:p>
            <a:endParaRPr lang="en-GB" dirty="0">
              <a:solidFill>
                <a:schemeClr val="accent3"/>
              </a:solidFill>
            </a:endParaRPr>
          </a:p>
        </p:txBody>
      </p:sp>
      <p:sp>
        <p:nvSpPr>
          <p:cNvPr id="19" name="Segnaposto numero diapositiva 2">
            <a:extLst>
              <a:ext uri="{FF2B5EF4-FFF2-40B4-BE49-F238E27FC236}">
                <a16:creationId xmlns:a16="http://schemas.microsoft.com/office/drawing/2014/main" id="{3166C9D8-2E46-423D-81F4-E0718F7BC86F}"/>
              </a:ext>
            </a:extLst>
          </p:cNvPr>
          <p:cNvSpPr>
            <a:spLocks noGrp="1"/>
          </p:cNvSpPr>
          <p:nvPr>
            <p:ph type="sldNum" sz="quarter" idx="21"/>
          </p:nvPr>
        </p:nvSpPr>
        <p:spPr>
          <a:xfrm>
            <a:off x="11368304" y="6405824"/>
            <a:ext cx="0" cy="0"/>
          </a:xfrm>
        </p:spPr>
        <p:txBody>
          <a:bodyPr/>
          <a:lstStyle/>
          <a:p>
            <a:pPr fontAlgn="base">
              <a:spcBef>
                <a:spcPct val="0"/>
              </a:spcBef>
              <a:spcAft>
                <a:spcPct val="0"/>
              </a:spcAft>
              <a:defRPr/>
            </a:pPr>
            <a:fld id="{DC8EB68E-E012-4BA0-8FC2-4838E88C4766}" type="slidenum">
              <a:rPr lang="it-IT" smtClean="0"/>
              <a:pPr fontAlgn="base">
                <a:spcBef>
                  <a:spcPct val="0"/>
                </a:spcBef>
                <a:spcAft>
                  <a:spcPct val="0"/>
                </a:spcAft>
                <a:defRPr/>
              </a:pPr>
              <a:t>‹#›</a:t>
            </a:fld>
            <a:endParaRPr lang="it-IT" dirty="0"/>
          </a:p>
        </p:txBody>
      </p:sp>
      <p:sp>
        <p:nvSpPr>
          <p:cNvPr id="15" name="Segnaposto piè di pagina 2">
            <a:extLst>
              <a:ext uri="{FF2B5EF4-FFF2-40B4-BE49-F238E27FC236}">
                <a16:creationId xmlns:a16="http://schemas.microsoft.com/office/drawing/2014/main" id="{EE68494A-2ABD-4E05-8AB9-7A667971AFA4}"/>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spTree>
    <p:extLst>
      <p:ext uri="{BB962C8B-B14F-4D97-AF65-F5344CB8AC3E}">
        <p14:creationId xmlns:p14="http://schemas.microsoft.com/office/powerpoint/2010/main" val="3162063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oto 1">
    <p:spTree>
      <p:nvGrpSpPr>
        <p:cNvPr id="1" name=""/>
        <p:cNvGrpSpPr/>
        <p:nvPr/>
      </p:nvGrpSpPr>
      <p:grpSpPr>
        <a:xfrm>
          <a:off x="0" y="0"/>
          <a:ext cx="0" cy="0"/>
          <a:chOff x="0" y="0"/>
          <a:chExt cx="0" cy="0"/>
        </a:xfrm>
      </p:grpSpPr>
      <p:sp>
        <p:nvSpPr>
          <p:cNvPr id="3" name="직사각형 7">
            <a:extLst>
              <a:ext uri="{FF2B5EF4-FFF2-40B4-BE49-F238E27FC236}">
                <a16:creationId xmlns:a16="http://schemas.microsoft.com/office/drawing/2014/main" id="{1AAD491E-1EA0-47EE-9B38-C36879304DBF}"/>
              </a:ext>
            </a:extLst>
          </p:cNvPr>
          <p:cNvSpPr/>
          <p:nvPr userDrawn="1"/>
        </p:nvSpPr>
        <p:spPr>
          <a:xfrm>
            <a:off x="0" y="2362200"/>
            <a:ext cx="12191999" cy="213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그림 개체 틀 6">
            <a:extLst>
              <a:ext uri="{FF2B5EF4-FFF2-40B4-BE49-F238E27FC236}">
                <a16:creationId xmlns:a16="http://schemas.microsoft.com/office/drawing/2014/main" id="{ADA58810-BEDD-4D33-B6DF-414C92F116C0}"/>
              </a:ext>
            </a:extLst>
          </p:cNvPr>
          <p:cNvSpPr>
            <a:spLocks noGrp="1"/>
          </p:cNvSpPr>
          <p:nvPr>
            <p:ph type="pic" sz="quarter" idx="65" hasCustomPrompt="1"/>
          </p:nvPr>
        </p:nvSpPr>
        <p:spPr>
          <a:xfrm>
            <a:off x="5534029" y="2"/>
            <a:ext cx="6657973" cy="6857999"/>
          </a:xfrm>
          <a:custGeom>
            <a:avLst/>
            <a:gdLst>
              <a:gd name="connsiteX0" fmla="*/ 2362199 w 6657973"/>
              <a:gd name="connsiteY0" fmla="*/ 0 h 6857999"/>
              <a:gd name="connsiteX1" fmla="*/ 6657973 w 6657973"/>
              <a:gd name="connsiteY1" fmla="*/ 0 h 6857999"/>
              <a:gd name="connsiteX2" fmla="*/ 6657973 w 6657973"/>
              <a:gd name="connsiteY2" fmla="*/ 3630706 h 6857999"/>
              <a:gd name="connsiteX3" fmla="*/ 6657972 w 6657973"/>
              <a:gd name="connsiteY3" fmla="*/ 6857999 h 6857999"/>
              <a:gd name="connsiteX4" fmla="*/ 2362198 w 6657973"/>
              <a:gd name="connsiteY4" fmla="*/ 6857999 h 6857999"/>
              <a:gd name="connsiteX5" fmla="*/ 2362198 w 6657973"/>
              <a:gd name="connsiteY5" fmla="*/ 6857999 h 6857999"/>
              <a:gd name="connsiteX6" fmla="*/ 0 w 6657973"/>
              <a:gd name="connsiteY6" fmla="*/ 3438532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57973" h="6857999">
                <a:moveTo>
                  <a:pt x="2362199" y="0"/>
                </a:moveTo>
                <a:lnTo>
                  <a:pt x="6657973" y="0"/>
                </a:lnTo>
                <a:lnTo>
                  <a:pt x="6657973" y="3630706"/>
                </a:lnTo>
                <a:lnTo>
                  <a:pt x="6657972" y="6857999"/>
                </a:lnTo>
                <a:lnTo>
                  <a:pt x="2362198" y="6857999"/>
                </a:lnTo>
                <a:lnTo>
                  <a:pt x="2362198" y="6857999"/>
                </a:lnTo>
                <a:lnTo>
                  <a:pt x="0" y="3438532"/>
                </a:lnTo>
                <a:close/>
              </a:path>
            </a:pathLst>
          </a:custGeom>
          <a:solidFill>
            <a:schemeClr val="bg1">
              <a:lumMod val="95000"/>
            </a:schemeClr>
          </a:solidFill>
          <a:ln w="25400">
            <a:noFill/>
          </a:ln>
          <a:effectLst/>
        </p:spPr>
        <p:txBody>
          <a:bodyPr wrap="square" anchor="ctr">
            <a:noAutofit/>
          </a:bodyPr>
          <a:lstStyle>
            <a:lvl1pPr marL="0" indent="0" algn="ctr">
              <a:buFontTx/>
              <a:buNone/>
              <a:defRPr sz="1200">
                <a:solidFill>
                  <a:schemeClr val="tx1">
                    <a:lumMod val="75000"/>
                    <a:lumOff val="25000"/>
                  </a:schemeClr>
                </a:solidFill>
                <a:latin typeface="+mn-lt"/>
                <a:cs typeface="Arial" pitchFamily="34" charset="0"/>
              </a:defRPr>
            </a:lvl1pPr>
          </a:lstStyle>
          <a:p>
            <a:r>
              <a:rPr lang="en-US" altLang="ko-KR" dirty="0"/>
              <a:t>Place Your Picture Here</a:t>
            </a:r>
            <a:endParaRPr lang="ko-KR" altLang="en-US" dirty="0"/>
          </a:p>
        </p:txBody>
      </p:sp>
      <p:pic>
        <p:nvPicPr>
          <p:cNvPr id="5" name="Immagine 8">
            <a:extLst>
              <a:ext uri="{FF2B5EF4-FFF2-40B4-BE49-F238E27FC236}">
                <a16:creationId xmlns:a16="http://schemas.microsoft.com/office/drawing/2014/main" id="{C902A94B-F441-4C44-A590-8C0E54C089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10" y="0"/>
            <a:ext cx="12192000" cy="6857999"/>
          </a:xfrm>
          <a:prstGeom prst="rect">
            <a:avLst/>
          </a:prstGeom>
        </p:spPr>
      </p:pic>
    </p:spTree>
    <p:extLst>
      <p:ext uri="{BB962C8B-B14F-4D97-AF65-F5344CB8AC3E}">
        <p14:creationId xmlns:p14="http://schemas.microsoft.com/office/powerpoint/2010/main" val="320565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015285-F585-4AD8-B33B-E2B8DB882FD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551416" y="261890"/>
            <a:ext cx="681038" cy="513176"/>
          </a:xfrm>
          <a:prstGeom prst="rect">
            <a:avLst/>
          </a:prstGeom>
        </p:spPr>
      </p:pic>
      <p:grpSp>
        <p:nvGrpSpPr>
          <p:cNvPr id="5" name="Group 4">
            <a:extLst>
              <a:ext uri="{FF2B5EF4-FFF2-40B4-BE49-F238E27FC236}">
                <a16:creationId xmlns:a16="http://schemas.microsoft.com/office/drawing/2014/main" id="{258B99DF-C0FD-4160-8914-D3FCE4E30D6B}"/>
              </a:ext>
            </a:extLst>
          </p:cNvPr>
          <p:cNvGrpSpPr/>
          <p:nvPr userDrawn="1"/>
        </p:nvGrpSpPr>
        <p:grpSpPr>
          <a:xfrm>
            <a:off x="0" y="836093"/>
            <a:ext cx="12192000" cy="61216"/>
            <a:chOff x="0" y="836092"/>
            <a:chExt cx="12192000" cy="61216"/>
          </a:xfrm>
        </p:grpSpPr>
        <p:pic>
          <p:nvPicPr>
            <p:cNvPr id="6" name="Picture 2">
              <a:extLst>
                <a:ext uri="{FF2B5EF4-FFF2-40B4-BE49-F238E27FC236}">
                  <a16:creationId xmlns:a16="http://schemas.microsoft.com/office/drawing/2014/main" id="{02B401F8-10A2-42B8-BD9B-F9A29419C9CB}"/>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0" y="836092"/>
              <a:ext cx="10919481" cy="6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FB6FC4E-6E97-4F5A-9E72-EC8545068708}"/>
                </a:ext>
              </a:extLst>
            </p:cNvPr>
            <p:cNvPicPr>
              <a:picLocks noChangeAspect="1" noChangeArrowheads="1"/>
            </p:cNvPicPr>
            <p:nvPr userDrawn="1"/>
          </p:nvPicPr>
          <p:blipFill rotWithShape="1">
            <a:blip r:embed="rId12">
              <a:extLst>
                <a:ext uri="{28A0092B-C50C-407E-A947-70E740481C1C}">
                  <a14:useLocalDpi xmlns:a14="http://schemas.microsoft.com/office/drawing/2010/main" val="0"/>
                </a:ext>
              </a:extLst>
            </a:blip>
            <a:srcRect l="69543"/>
            <a:stretch/>
          </p:blipFill>
          <p:spPr bwMode="auto">
            <a:xfrm rot="10800000">
              <a:off x="8866262" y="836092"/>
              <a:ext cx="3325738" cy="6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Segnaposto piè di pagina 2">
            <a:extLst>
              <a:ext uri="{FF2B5EF4-FFF2-40B4-BE49-F238E27FC236}">
                <a16:creationId xmlns:a16="http://schemas.microsoft.com/office/drawing/2014/main" id="{2D0EF3A3-12BE-486A-94B5-303CDD1D57C7}"/>
              </a:ext>
            </a:extLst>
          </p:cNvPr>
          <p:cNvSpPr>
            <a:spLocks noGrp="1"/>
          </p:cNvSpPr>
          <p:nvPr>
            <p:ph type="ftr" sz="quarter" idx="3"/>
          </p:nvPr>
        </p:nvSpPr>
        <p:spPr>
          <a:xfrm>
            <a:off x="7210" y="6513725"/>
            <a:ext cx="12184790" cy="332474"/>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pPr algn="ctr"/>
            <a:endParaRPr lang="en-GB" sz="800" dirty="0"/>
          </a:p>
        </p:txBody>
      </p:sp>
      <p:pic>
        <p:nvPicPr>
          <p:cNvPr id="10" name="Immagine 8">
            <a:extLst>
              <a:ext uri="{FF2B5EF4-FFF2-40B4-BE49-F238E27FC236}">
                <a16:creationId xmlns:a16="http://schemas.microsoft.com/office/drawing/2014/main" id="{7AFA2A1E-9CCA-4718-A393-777A9DBECB6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3099799559"/>
      </p:ext>
    </p:extLst>
  </p:cSld>
  <p:clrMap bg1="lt1" tx1="dk1" bg2="lt2" tx2="dk2" accent1="accent1" accent2="accent2" accent3="accent3" accent4="accent4" accent5="accent5" accent6="accent6" hlink="hlink" folHlink="folHlink"/>
  <p:sldLayoutIdLst>
    <p:sldLayoutId id="2147483837" r:id="rId1"/>
    <p:sldLayoutId id="2147483801" r:id="rId2"/>
    <p:sldLayoutId id="2147483843" r:id="rId3"/>
    <p:sldLayoutId id="2147483804" r:id="rId4"/>
    <p:sldLayoutId id="2147483805" r:id="rId5"/>
    <p:sldLayoutId id="2147483806" r:id="rId6"/>
    <p:sldLayoutId id="2147483807" r:id="rId7"/>
    <p:sldLayoutId id="2147483716" r:id="rId8"/>
    <p:sldLayoutId id="2147483857" r:id="rId9"/>
  </p:sldLayoutIdLst>
  <p:hf sldNum="0" hdr="0" ftr="0" dt="0"/>
  <p:txStyles>
    <p:titleStyle>
      <a:lvl1pPr algn="ctr" defTabSz="1219170" rtl="0" eaLnBrk="1" latinLnBrk="1"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1"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1"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1"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ko-KR"/>
      </a:defPPr>
      <a:lvl1pPr marL="0" algn="l" defTabSz="1219170" rtl="0" eaLnBrk="1" latinLnBrk="1" hangingPunct="1">
        <a:defRPr sz="2400" kern="1200">
          <a:solidFill>
            <a:schemeClr val="tx1"/>
          </a:solidFill>
          <a:latin typeface="+mn-lt"/>
          <a:ea typeface="+mn-ea"/>
          <a:cs typeface="+mn-cs"/>
        </a:defRPr>
      </a:lvl1pPr>
      <a:lvl2pPr marL="609585" algn="l" defTabSz="1219170" rtl="0" eaLnBrk="1" latinLnBrk="1" hangingPunct="1">
        <a:defRPr sz="2400" kern="1200">
          <a:solidFill>
            <a:schemeClr val="tx1"/>
          </a:solidFill>
          <a:latin typeface="+mn-lt"/>
          <a:ea typeface="+mn-ea"/>
          <a:cs typeface="+mn-cs"/>
        </a:defRPr>
      </a:lvl2pPr>
      <a:lvl3pPr marL="1219170" algn="l" defTabSz="1219170" rtl="0" eaLnBrk="1" latinLnBrk="1" hangingPunct="1">
        <a:defRPr sz="2400" kern="1200">
          <a:solidFill>
            <a:schemeClr val="tx1"/>
          </a:solidFill>
          <a:latin typeface="+mn-lt"/>
          <a:ea typeface="+mn-ea"/>
          <a:cs typeface="+mn-cs"/>
        </a:defRPr>
      </a:lvl3pPr>
      <a:lvl4pPr marL="1828754" algn="l" defTabSz="1219170" rtl="0" eaLnBrk="1" latinLnBrk="1" hangingPunct="1">
        <a:defRPr sz="2400" kern="1200">
          <a:solidFill>
            <a:schemeClr val="tx1"/>
          </a:solidFill>
          <a:latin typeface="+mn-lt"/>
          <a:ea typeface="+mn-ea"/>
          <a:cs typeface="+mn-cs"/>
        </a:defRPr>
      </a:lvl4pPr>
      <a:lvl5pPr marL="2438339" algn="l" defTabSz="1219170" rtl="0" eaLnBrk="1" latinLnBrk="1" hangingPunct="1">
        <a:defRPr sz="2400" kern="1200">
          <a:solidFill>
            <a:schemeClr val="tx1"/>
          </a:solidFill>
          <a:latin typeface="+mn-lt"/>
          <a:ea typeface="+mn-ea"/>
          <a:cs typeface="+mn-cs"/>
        </a:defRPr>
      </a:lvl5pPr>
      <a:lvl6pPr marL="3047924" algn="l" defTabSz="1219170" rtl="0" eaLnBrk="1" latinLnBrk="1" hangingPunct="1">
        <a:defRPr sz="2400" kern="1200">
          <a:solidFill>
            <a:schemeClr val="tx1"/>
          </a:solidFill>
          <a:latin typeface="+mn-lt"/>
          <a:ea typeface="+mn-ea"/>
          <a:cs typeface="+mn-cs"/>
        </a:defRPr>
      </a:lvl6pPr>
      <a:lvl7pPr marL="3657509" algn="l" defTabSz="1219170" rtl="0" eaLnBrk="1" latinLnBrk="1" hangingPunct="1">
        <a:defRPr sz="2400" kern="1200">
          <a:solidFill>
            <a:schemeClr val="tx1"/>
          </a:solidFill>
          <a:latin typeface="+mn-lt"/>
          <a:ea typeface="+mn-ea"/>
          <a:cs typeface="+mn-cs"/>
        </a:defRPr>
      </a:lvl7pPr>
      <a:lvl8pPr marL="4267093" algn="l" defTabSz="1219170" rtl="0" eaLnBrk="1" latinLnBrk="1" hangingPunct="1">
        <a:defRPr sz="2400" kern="1200">
          <a:solidFill>
            <a:schemeClr val="tx1"/>
          </a:solidFill>
          <a:latin typeface="+mn-lt"/>
          <a:ea typeface="+mn-ea"/>
          <a:cs typeface="+mn-cs"/>
        </a:defRPr>
      </a:lvl8pPr>
      <a:lvl9pPr marL="4876678" algn="l" defTabSz="1219170" rtl="0" eaLnBrk="1" latinLnBrk="1"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ugf.kz/"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6735" y="192971"/>
            <a:ext cx="7799536" cy="832023"/>
          </a:xfrm>
        </p:spPr>
        <p:txBody>
          <a:bodyPr/>
          <a:lstStyle/>
          <a:p>
            <a:pPr algn="l"/>
            <a:r>
              <a:rPr lang="en-US" b="1" dirty="0">
                <a:solidFill>
                  <a:srgbClr val="0088A1"/>
                </a:solidFill>
              </a:rPr>
              <a:t>V Uralsk Green Forum</a:t>
            </a:r>
            <a:endParaRPr lang="en-GB" b="1" dirty="0">
              <a:solidFill>
                <a:srgbClr val="0088A1"/>
              </a:solidFill>
            </a:endParaRPr>
          </a:p>
        </p:txBody>
      </p:sp>
      <p:sp>
        <p:nvSpPr>
          <p:cNvPr id="5" name="Rectangle 4">
            <a:extLst>
              <a:ext uri="{FF2B5EF4-FFF2-40B4-BE49-F238E27FC236}">
                <a16:creationId xmlns:a16="http://schemas.microsoft.com/office/drawing/2014/main" id="{1A8B2DF8-048B-4527-BCB0-6E8593779BB2}"/>
              </a:ext>
            </a:extLst>
          </p:cNvPr>
          <p:cNvSpPr/>
          <p:nvPr/>
        </p:nvSpPr>
        <p:spPr>
          <a:xfrm>
            <a:off x="1092200" y="2706238"/>
            <a:ext cx="10444071" cy="2153731"/>
          </a:xfrm>
          <a:prstGeom prst="rect">
            <a:avLst/>
          </a:prstGeom>
        </p:spPr>
        <p:txBody>
          <a:bodyPr wrap="square">
            <a:spAutoFit/>
          </a:bodyPr>
          <a:lstStyle/>
          <a:p>
            <a:pPr marL="285750" indent="-285750">
              <a:lnSpc>
                <a:spcPct val="107000"/>
              </a:lnSpc>
              <a:buFont typeface="Wingdings" panose="05000000000000000000" pitchFamily="2" charset="2"/>
              <a:buChar char="§"/>
            </a:pPr>
            <a:r>
              <a:rPr lang="en-GB" dirty="0">
                <a:solidFill>
                  <a:schemeClr val="tx1">
                    <a:lumMod val="65000"/>
                    <a:lumOff val="35000"/>
                  </a:schemeClr>
                </a:solidFill>
                <a:latin typeface="Calibri" panose="020F0502020204030204" pitchFamily="34" charset="0"/>
                <a:cs typeface="Calibri" panose="020F0502020204030204" pitchFamily="34" charset="0"/>
              </a:rPr>
              <a:t>Strengthening of the composite dialogue on environmental protection    for consolidation of joint efforts and developing common vision of sustainable development of the region in the format B2G and B2B</a:t>
            </a:r>
          </a:p>
          <a:p>
            <a:pPr marL="285750" indent="-285750">
              <a:lnSpc>
                <a:spcPct val="107000"/>
              </a:lnSpc>
              <a:buFont typeface="Wingdings" panose="05000000000000000000" pitchFamily="2" charset="2"/>
              <a:buChar char="§"/>
            </a:pPr>
            <a:endParaRPr lang="en-GB" dirty="0">
              <a:solidFill>
                <a:schemeClr val="tx1">
                  <a:lumMod val="65000"/>
                  <a:lumOff val="35000"/>
                </a:schemeClr>
              </a:solidFill>
              <a:latin typeface="Calibri" panose="020F0502020204030204" pitchFamily="34" charset="0"/>
              <a:cs typeface="Calibri" panose="020F0502020204030204" pitchFamily="34" charset="0"/>
            </a:endParaRPr>
          </a:p>
          <a:p>
            <a:pPr marL="285750" indent="-285750">
              <a:lnSpc>
                <a:spcPct val="107000"/>
              </a:lnSpc>
              <a:buFont typeface="Wingdings" panose="05000000000000000000" pitchFamily="2" charset="2"/>
              <a:buChar char="§"/>
            </a:pPr>
            <a:r>
              <a:rPr lang="en-GB" dirty="0">
                <a:solidFill>
                  <a:schemeClr val="tx1">
                    <a:lumMod val="65000"/>
                    <a:lumOff val="35000"/>
                  </a:schemeClr>
                </a:solidFill>
                <a:latin typeface="Calibri" panose="020F0502020204030204" pitchFamily="34" charset="0"/>
                <a:cs typeface="Calibri" panose="020F0502020204030204" pitchFamily="34" charset="0"/>
              </a:rPr>
              <a:t>Sharing of experience for further cooperation in the implementation of  the Concept of “green economy”</a:t>
            </a:r>
          </a:p>
          <a:p>
            <a:pPr marL="285750" indent="-285750">
              <a:lnSpc>
                <a:spcPct val="107000"/>
              </a:lnSpc>
              <a:buFont typeface="Wingdings" panose="05000000000000000000" pitchFamily="2" charset="2"/>
              <a:buChar char="§"/>
            </a:pPr>
            <a:endParaRPr lang="en-GB" dirty="0">
              <a:solidFill>
                <a:schemeClr val="tx1">
                  <a:lumMod val="65000"/>
                  <a:lumOff val="35000"/>
                </a:schemeClr>
              </a:solidFill>
              <a:latin typeface="Calibri" panose="020F0502020204030204" pitchFamily="34" charset="0"/>
              <a:cs typeface="Calibri" panose="020F0502020204030204" pitchFamily="34" charset="0"/>
            </a:endParaRPr>
          </a:p>
          <a:p>
            <a:pPr marL="285750" indent="-285750">
              <a:lnSpc>
                <a:spcPct val="107000"/>
              </a:lnSpc>
              <a:buFont typeface="Wingdings" panose="05000000000000000000" pitchFamily="2" charset="2"/>
              <a:buChar char="§"/>
            </a:pPr>
            <a:r>
              <a:rPr lang="en-GB" dirty="0">
                <a:solidFill>
                  <a:schemeClr val="tx1">
                    <a:lumMod val="65000"/>
                    <a:lumOff val="35000"/>
                  </a:schemeClr>
                </a:solidFill>
                <a:latin typeface="Calibri" panose="020F0502020204030204" pitchFamily="34" charset="0"/>
                <a:cs typeface="Calibri" panose="020F0502020204030204" pitchFamily="34" charset="0"/>
              </a:rPr>
              <a:t>Raising environmental awareness among young people for educating a  new generation with environmental priorities and values. </a:t>
            </a:r>
          </a:p>
        </p:txBody>
      </p:sp>
      <p:sp>
        <p:nvSpPr>
          <p:cNvPr id="11" name="Rectangle 10">
            <a:extLst>
              <a:ext uri="{FF2B5EF4-FFF2-40B4-BE49-F238E27FC236}">
                <a16:creationId xmlns:a16="http://schemas.microsoft.com/office/drawing/2014/main" id="{ED0BFBCF-C5B9-4F63-9602-550B4786E783}"/>
              </a:ext>
            </a:extLst>
          </p:cNvPr>
          <p:cNvSpPr/>
          <p:nvPr/>
        </p:nvSpPr>
        <p:spPr>
          <a:xfrm>
            <a:off x="2800401" y="1006426"/>
            <a:ext cx="6126549" cy="369332"/>
          </a:xfrm>
          <a:prstGeom prst="rect">
            <a:avLst/>
          </a:prstGeom>
        </p:spPr>
        <p:txBody>
          <a:bodyPr wrap="none">
            <a:spAutoFit/>
          </a:bodyPr>
          <a:lstStyle/>
          <a:p>
            <a:r>
              <a:rPr lang="en-US" b="1" dirty="0">
                <a:solidFill>
                  <a:srgbClr val="0088A1"/>
                </a:solidFill>
                <a:latin typeface="Arial" panose="020B0604020202020204" pitchFamily="34" charset="0"/>
                <a:cs typeface="Arial" panose="020B0604020202020204" pitchFamily="34" charset="0"/>
              </a:rPr>
              <a:t>V ENVIRONMENTAL FORUM </a:t>
            </a:r>
            <a:r>
              <a:rPr lang="ru-RU" b="1" dirty="0">
                <a:solidFill>
                  <a:srgbClr val="0088A1"/>
                </a:solidFill>
                <a:latin typeface="Arial" panose="020B0604020202020204" pitchFamily="34" charset="0"/>
                <a:cs typeface="Arial" panose="020B0604020202020204" pitchFamily="34" charset="0"/>
              </a:rPr>
              <a:t>URALSK GREEN FORUM</a:t>
            </a:r>
            <a:endParaRPr lang="en-GB" dirty="0">
              <a:solidFill>
                <a:srgbClr val="0088A1"/>
              </a:solidFill>
            </a:endParaRPr>
          </a:p>
        </p:txBody>
      </p:sp>
      <p:sp>
        <p:nvSpPr>
          <p:cNvPr id="3" name="TextBox 2"/>
          <p:cNvSpPr txBox="1"/>
          <p:nvPr/>
        </p:nvSpPr>
        <p:spPr>
          <a:xfrm>
            <a:off x="4525039" y="1429426"/>
            <a:ext cx="2677271" cy="523220"/>
          </a:xfrm>
          <a:prstGeom prst="rect">
            <a:avLst/>
          </a:prstGeom>
          <a:noFill/>
        </p:spPr>
        <p:txBody>
          <a:bodyPr wrap="none" rtlCol="0">
            <a:spAutoFit/>
          </a:bodyPr>
          <a:lstStyle/>
          <a:p>
            <a:pPr algn="ctr"/>
            <a:r>
              <a:rPr lang="en-US" sz="1400" b="1" dirty="0">
                <a:solidFill>
                  <a:srgbClr val="0088A1"/>
                </a:solidFill>
                <a:latin typeface="Calibri" panose="020F0502020204030204" pitchFamily="34" charset="0"/>
                <a:cs typeface="Calibri" panose="020F0502020204030204" pitchFamily="34" charset="0"/>
              </a:rPr>
              <a:t>DATE: </a:t>
            </a:r>
            <a:r>
              <a:rPr lang="ru-RU" sz="1400" b="1" dirty="0">
                <a:solidFill>
                  <a:srgbClr val="0088A1"/>
                </a:solidFill>
                <a:latin typeface="Calibri" panose="020F0502020204030204" pitchFamily="34" charset="0"/>
                <a:cs typeface="Calibri" panose="020F0502020204030204" pitchFamily="34" charset="0"/>
              </a:rPr>
              <a:t>10</a:t>
            </a:r>
            <a:r>
              <a:rPr lang="en-US" sz="1400" b="1" dirty="0">
                <a:solidFill>
                  <a:srgbClr val="0088A1"/>
                </a:solidFill>
                <a:latin typeface="Calibri" panose="020F0502020204030204" pitchFamily="34" charset="0"/>
                <a:cs typeface="Calibri" panose="020F0502020204030204" pitchFamily="34" charset="0"/>
              </a:rPr>
              <a:t> OF June</a:t>
            </a:r>
            <a:r>
              <a:rPr lang="ru-RU" sz="1400" b="1" dirty="0">
                <a:solidFill>
                  <a:srgbClr val="0088A1"/>
                </a:solidFill>
                <a:latin typeface="Calibri" panose="020F0502020204030204" pitchFamily="34" charset="0"/>
                <a:cs typeface="Calibri" panose="020F0502020204030204" pitchFamily="34" charset="0"/>
              </a:rPr>
              <a:t> </a:t>
            </a:r>
            <a:endParaRPr lang="en-US" sz="1400" b="1" dirty="0">
              <a:solidFill>
                <a:srgbClr val="0088A1"/>
              </a:solidFill>
              <a:latin typeface="Calibri" panose="020F0502020204030204" pitchFamily="34" charset="0"/>
              <a:cs typeface="Calibri" panose="020F0502020204030204" pitchFamily="34" charset="0"/>
            </a:endParaRPr>
          </a:p>
          <a:p>
            <a:pPr algn="ctr"/>
            <a:r>
              <a:rPr lang="en-US" sz="1400" b="1" dirty="0">
                <a:solidFill>
                  <a:srgbClr val="0088A1"/>
                </a:solidFill>
                <a:latin typeface="Calibri" panose="020F0502020204030204" pitchFamily="34" charset="0"/>
                <a:cs typeface="Calibri" panose="020F0502020204030204" pitchFamily="34" charset="0"/>
              </a:rPr>
              <a:t>Venue</a:t>
            </a:r>
            <a:r>
              <a:rPr lang="ru-RU" sz="1400" b="1" dirty="0">
                <a:solidFill>
                  <a:srgbClr val="0088A1"/>
                </a:solidFill>
                <a:latin typeface="Calibri" panose="020F0502020204030204" pitchFamily="34" charset="0"/>
                <a:cs typeface="Calibri" panose="020F0502020204030204" pitchFamily="34" charset="0"/>
              </a:rPr>
              <a:t>:</a:t>
            </a:r>
            <a:r>
              <a:rPr lang="en-US" sz="1400" b="1" dirty="0">
                <a:solidFill>
                  <a:srgbClr val="0088A1"/>
                </a:solidFill>
                <a:latin typeface="Calibri" panose="020F0502020204030204" pitchFamily="34" charset="0"/>
                <a:cs typeface="Calibri" panose="020F0502020204030204" pitchFamily="34" charset="0"/>
              </a:rPr>
              <a:t> Uralsk, </a:t>
            </a:r>
            <a:r>
              <a:rPr lang="en-US" sz="1400" b="1" dirty="0" err="1">
                <a:solidFill>
                  <a:srgbClr val="0088A1"/>
                </a:solidFill>
                <a:latin typeface="Calibri" panose="020F0502020204030204" pitchFamily="34" charset="0"/>
                <a:cs typeface="Calibri" panose="020F0502020204030204" pitchFamily="34" charset="0"/>
              </a:rPr>
              <a:t>Atameken</a:t>
            </a:r>
            <a:r>
              <a:rPr lang="en-US" sz="1400" b="1" dirty="0">
                <a:solidFill>
                  <a:srgbClr val="0088A1"/>
                </a:solidFill>
                <a:latin typeface="Calibri" panose="020F0502020204030204" pitchFamily="34" charset="0"/>
                <a:cs typeface="Calibri" panose="020F0502020204030204" pitchFamily="34" charset="0"/>
              </a:rPr>
              <a:t> Palace </a:t>
            </a:r>
            <a:r>
              <a:rPr lang="ru-RU" sz="1400" b="1" dirty="0">
                <a:solidFill>
                  <a:srgbClr val="0088A1"/>
                </a:solidFill>
                <a:latin typeface="Calibri" panose="020F0502020204030204" pitchFamily="34" charset="0"/>
                <a:cs typeface="Calibri" panose="020F0502020204030204" pitchFamily="34" charset="0"/>
              </a:rPr>
              <a:t> </a:t>
            </a:r>
            <a:endParaRPr lang="en-GB" sz="1400" b="1" dirty="0">
              <a:solidFill>
                <a:srgbClr val="0088A1"/>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943A9476-7CDA-4426-A7B5-4D8E519C1060}"/>
              </a:ext>
            </a:extLst>
          </p:cNvPr>
          <p:cNvSpPr/>
          <p:nvPr/>
        </p:nvSpPr>
        <p:spPr>
          <a:xfrm>
            <a:off x="1092200" y="2184514"/>
            <a:ext cx="3583032" cy="367216"/>
          </a:xfrm>
          <a:prstGeom prst="rect">
            <a:avLst/>
          </a:prstGeom>
        </p:spPr>
        <p:txBody>
          <a:bodyPr wrap="none">
            <a:spAutoFit/>
          </a:bodyPr>
          <a:lstStyle/>
          <a:p>
            <a:pPr algn="just">
              <a:lnSpc>
                <a:spcPct val="107000"/>
              </a:lnSpc>
            </a:pPr>
            <a:r>
              <a:rPr lang="en-US" b="1" dirty="0">
                <a:solidFill>
                  <a:srgbClr val="0088A1"/>
                </a:solidFill>
                <a:latin typeface="Arial" panose="020B0604020202020204" pitchFamily="34" charset="0"/>
                <a:cs typeface="Arial" panose="020B0604020202020204" pitchFamily="34" charset="0"/>
              </a:rPr>
              <a:t>M</a:t>
            </a:r>
            <a:r>
              <a:rPr lang="en-GB" b="1" dirty="0" err="1">
                <a:solidFill>
                  <a:srgbClr val="0088A1"/>
                </a:solidFill>
                <a:latin typeface="Arial" panose="020B0604020202020204" pitchFamily="34" charset="0"/>
                <a:cs typeface="Arial" panose="020B0604020202020204" pitchFamily="34" charset="0"/>
              </a:rPr>
              <a:t>ain</a:t>
            </a:r>
            <a:r>
              <a:rPr lang="en-GB" b="1" dirty="0">
                <a:solidFill>
                  <a:srgbClr val="0088A1"/>
                </a:solidFill>
                <a:latin typeface="Arial" panose="020B0604020202020204" pitchFamily="34" charset="0"/>
                <a:cs typeface="Arial" panose="020B0604020202020204" pitchFamily="34" charset="0"/>
              </a:rPr>
              <a:t> objectives of the Forum </a:t>
            </a:r>
            <a:r>
              <a:rPr lang="ru-RU" b="1" dirty="0">
                <a:solidFill>
                  <a:srgbClr val="0088A1"/>
                </a:solidFill>
                <a:latin typeface="Arial" panose="020B0604020202020204" pitchFamily="34" charset="0"/>
                <a:cs typeface="Arial" panose="020B0604020202020204" pitchFamily="34" charset="0"/>
              </a:rPr>
              <a:t>: </a:t>
            </a:r>
            <a:endParaRPr lang="en-US" b="1" dirty="0">
              <a:solidFill>
                <a:srgbClr val="0088A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F0FDFF45-CB51-4AAF-8AE6-0EDE97821043}"/>
              </a:ext>
            </a:extLst>
          </p:cNvPr>
          <p:cNvPicPr>
            <a:picLocks noChangeAspect="1"/>
          </p:cNvPicPr>
          <p:nvPr/>
        </p:nvPicPr>
        <p:blipFill>
          <a:blip r:embed="rId2"/>
          <a:stretch>
            <a:fillRect/>
          </a:stretch>
        </p:blipFill>
        <p:spPr>
          <a:xfrm>
            <a:off x="1328054" y="78653"/>
            <a:ext cx="1672556" cy="750944"/>
          </a:xfrm>
          <a:prstGeom prst="rect">
            <a:avLst/>
          </a:prstGeom>
        </p:spPr>
      </p:pic>
    </p:spTree>
    <p:extLst>
      <p:ext uri="{BB962C8B-B14F-4D97-AF65-F5344CB8AC3E}">
        <p14:creationId xmlns:p14="http://schemas.microsoft.com/office/powerpoint/2010/main" val="18406339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6392" y="226056"/>
            <a:ext cx="7799536" cy="832023"/>
          </a:xfrm>
        </p:spPr>
        <p:txBody>
          <a:bodyPr/>
          <a:lstStyle/>
          <a:p>
            <a:pPr algn="l"/>
            <a:r>
              <a:rPr lang="en-US" b="1" dirty="0">
                <a:solidFill>
                  <a:srgbClr val="0088A1"/>
                </a:solidFill>
              </a:rPr>
              <a:t>Resolution V Uralsk Green Forum</a:t>
            </a:r>
            <a:endParaRPr lang="en-GB" b="1" dirty="0">
              <a:solidFill>
                <a:srgbClr val="0088A1"/>
              </a:solidFill>
            </a:endParaRPr>
          </a:p>
        </p:txBody>
      </p:sp>
      <p:sp>
        <p:nvSpPr>
          <p:cNvPr id="5" name="Rectangle 4">
            <a:extLst>
              <a:ext uri="{FF2B5EF4-FFF2-40B4-BE49-F238E27FC236}">
                <a16:creationId xmlns:a16="http://schemas.microsoft.com/office/drawing/2014/main" id="{1A8B2DF8-048B-4527-BCB0-6E8593779BB2}"/>
              </a:ext>
            </a:extLst>
          </p:cNvPr>
          <p:cNvSpPr/>
          <p:nvPr/>
        </p:nvSpPr>
        <p:spPr>
          <a:xfrm>
            <a:off x="882492" y="1996181"/>
            <a:ext cx="10750707" cy="3572645"/>
          </a:xfrm>
          <a:prstGeom prst="rect">
            <a:avLst/>
          </a:prstGeom>
        </p:spPr>
        <p:txBody>
          <a:bodyPr wrap="square">
            <a:spAutoFit/>
          </a:bodyPr>
          <a:lstStyle/>
          <a:p>
            <a:pPr marL="285750" indent="-285750">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Support members of the association with the activities of the KAZWASTE in WKO. Continue to support local     entrepreneurs in the field of waste management. </a:t>
            </a:r>
          </a:p>
          <a:p>
            <a:pPr marL="285750" indent="-285750">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Encourage production of goods from secondary raw materials, create sustainable demand for recycled waste products.</a:t>
            </a:r>
          </a:p>
          <a:p>
            <a:pPr marL="285750" indent="-285750">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Introduce ESG-transformation in WKO companies, contributing to the achievement of sustainable development goals and implementation of the RK State Environmental Policy. </a:t>
            </a:r>
          </a:p>
          <a:p>
            <a:pPr marL="285750" indent="-285750">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Promote the formation of a responsible attitude towards environmental awareness and responsibility among   the younger generation through the implementation of the "Green School" project in WKO, as well as through the involvement of forum participants in the project.</a:t>
            </a:r>
          </a:p>
          <a:p>
            <a:pPr marL="285750" indent="-285750">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To develop social entrepreneurship and education among WKO residents in the sphere of recycling through      the organization of public events, and interaction of representatives of society, business, public institutions. </a:t>
            </a:r>
          </a:p>
          <a:p>
            <a:pPr marL="285750" indent="-285750">
              <a:lnSpc>
                <a:spcPct val="107000"/>
              </a:lnSpc>
              <a:buFont typeface="Arial" panose="020B0604020202020204" pitchFamily="34" charset="0"/>
              <a:buChar char="•"/>
            </a:pPr>
            <a:endParaRPr lang="ru-RU" sz="14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943A9476-7CDA-4426-A7B5-4D8E519C1060}"/>
              </a:ext>
            </a:extLst>
          </p:cNvPr>
          <p:cNvSpPr/>
          <p:nvPr/>
        </p:nvSpPr>
        <p:spPr>
          <a:xfrm>
            <a:off x="975626" y="1343522"/>
            <a:ext cx="10050302" cy="367216"/>
          </a:xfrm>
          <a:prstGeom prst="rect">
            <a:avLst/>
          </a:prstGeom>
        </p:spPr>
        <p:txBody>
          <a:bodyPr wrap="square">
            <a:spAutoFit/>
          </a:bodyPr>
          <a:lstStyle/>
          <a:p>
            <a:pPr algn="just">
              <a:lnSpc>
                <a:spcPct val="107000"/>
              </a:lnSpc>
            </a:pPr>
            <a:r>
              <a:rPr lang="en-GB" b="1" dirty="0">
                <a:solidFill>
                  <a:srgbClr val="0088A1"/>
                </a:solidFill>
                <a:latin typeface="Arial" panose="020B0604020202020204" pitchFamily="34" charset="0"/>
                <a:cs typeface="Arial" panose="020B0604020202020204" pitchFamily="34" charset="0"/>
              </a:rPr>
              <a:t>The participants of the forum came to the following agreement:</a:t>
            </a:r>
            <a:endParaRPr lang="en-US" b="1" dirty="0">
              <a:solidFill>
                <a:srgbClr val="0088A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F0FDFF45-CB51-4AAF-8AE6-0EDE97821043}"/>
              </a:ext>
            </a:extLst>
          </p:cNvPr>
          <p:cNvPicPr>
            <a:picLocks noChangeAspect="1"/>
          </p:cNvPicPr>
          <p:nvPr/>
        </p:nvPicPr>
        <p:blipFill>
          <a:blip r:embed="rId2"/>
          <a:stretch>
            <a:fillRect/>
          </a:stretch>
        </p:blipFill>
        <p:spPr>
          <a:xfrm>
            <a:off x="1328054" y="78653"/>
            <a:ext cx="1672556" cy="750944"/>
          </a:xfrm>
          <a:prstGeom prst="rect">
            <a:avLst/>
          </a:prstGeom>
        </p:spPr>
      </p:pic>
    </p:spTree>
    <p:extLst>
      <p:ext uri="{BB962C8B-B14F-4D97-AF65-F5344CB8AC3E}">
        <p14:creationId xmlns:p14="http://schemas.microsoft.com/office/powerpoint/2010/main" val="42744063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1868" y="124243"/>
            <a:ext cx="7799536" cy="832023"/>
          </a:xfrm>
        </p:spPr>
        <p:txBody>
          <a:bodyPr/>
          <a:lstStyle/>
          <a:p>
            <a:pPr algn="l"/>
            <a:r>
              <a:rPr lang="en-US" b="1" dirty="0">
                <a:solidFill>
                  <a:srgbClr val="0088A1"/>
                </a:solidFill>
              </a:rPr>
              <a:t>Resolution V Uralsk Green Forum</a:t>
            </a:r>
            <a:endParaRPr lang="en-GB" b="1" dirty="0">
              <a:solidFill>
                <a:srgbClr val="0088A1"/>
              </a:solidFill>
            </a:endParaRPr>
          </a:p>
        </p:txBody>
      </p:sp>
      <p:sp>
        <p:nvSpPr>
          <p:cNvPr id="5" name="Rectangle 4">
            <a:extLst>
              <a:ext uri="{FF2B5EF4-FFF2-40B4-BE49-F238E27FC236}">
                <a16:creationId xmlns:a16="http://schemas.microsoft.com/office/drawing/2014/main" id="{1A8B2DF8-048B-4527-BCB0-6E8593779BB2}"/>
              </a:ext>
            </a:extLst>
          </p:cNvPr>
          <p:cNvSpPr/>
          <p:nvPr/>
        </p:nvSpPr>
        <p:spPr>
          <a:xfrm>
            <a:off x="1717504" y="2224663"/>
            <a:ext cx="8058546" cy="1264642"/>
          </a:xfrm>
          <a:prstGeom prst="rect">
            <a:avLst/>
          </a:prstGeom>
        </p:spPr>
        <p:txBody>
          <a:bodyPr wrap="square">
            <a:spAutoFit/>
          </a:bodyPr>
          <a:lstStyle/>
          <a:p>
            <a:pPr marL="285750" lvl="0" indent="-285750" fontAlgn="base">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Promote start-ups and projects in the field of ecological culture and education development.</a:t>
            </a:r>
          </a:p>
          <a:p>
            <a:pPr marL="285750" lvl="0" indent="-285750" fontAlgn="base">
              <a:lnSpc>
                <a:spcPct val="107000"/>
              </a:lnSpc>
              <a:buFont typeface="Arial" panose="020B0604020202020204" pitchFamily="34" charset="0"/>
              <a:buChar char="•"/>
            </a:pPr>
            <a:r>
              <a:rPr lang="en-GB" dirty="0">
                <a:solidFill>
                  <a:schemeClr val="tx1">
                    <a:lumMod val="65000"/>
                    <a:lumOff val="35000"/>
                  </a:schemeClr>
                </a:solidFill>
                <a:latin typeface="Calibri" panose="020F0502020204030204" pitchFamily="34" charset="0"/>
                <a:cs typeface="Calibri" panose="020F0502020204030204" pitchFamily="34" charset="0"/>
              </a:rPr>
              <a:t>To support the introduction of environmental activities and competitions into the educational programmes of educational institutions in West Kazakhstan Oblast. </a:t>
            </a:r>
            <a:endParaRPr lang="ru-RU" sz="14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943A9476-7CDA-4426-A7B5-4D8E519C1060}"/>
              </a:ext>
            </a:extLst>
          </p:cNvPr>
          <p:cNvSpPr/>
          <p:nvPr/>
        </p:nvSpPr>
        <p:spPr>
          <a:xfrm>
            <a:off x="975626" y="1343522"/>
            <a:ext cx="10050302" cy="367216"/>
          </a:xfrm>
          <a:prstGeom prst="rect">
            <a:avLst/>
          </a:prstGeom>
        </p:spPr>
        <p:txBody>
          <a:bodyPr wrap="square">
            <a:spAutoFit/>
          </a:bodyPr>
          <a:lstStyle/>
          <a:p>
            <a:pPr algn="just">
              <a:lnSpc>
                <a:spcPct val="107000"/>
              </a:lnSpc>
            </a:pPr>
            <a:r>
              <a:rPr lang="en-GB" b="1" dirty="0">
                <a:solidFill>
                  <a:srgbClr val="0088A1"/>
                </a:solidFill>
                <a:latin typeface="Arial" panose="020B0604020202020204" pitchFamily="34" charset="0"/>
                <a:cs typeface="Arial" panose="020B0604020202020204" pitchFamily="34" charset="0"/>
              </a:rPr>
              <a:t>The participants of the </a:t>
            </a:r>
            <a:r>
              <a:rPr lang="en-US" b="1" dirty="0">
                <a:solidFill>
                  <a:srgbClr val="0088A1"/>
                </a:solidFill>
                <a:latin typeface="Arial" panose="020B0604020202020204" pitchFamily="34" charset="0"/>
                <a:cs typeface="Arial" panose="020B0604020202020204" pitchFamily="34" charset="0"/>
              </a:rPr>
              <a:t>UGF recommended</a:t>
            </a:r>
            <a:r>
              <a:rPr lang="en-GB" b="1" dirty="0">
                <a:solidFill>
                  <a:srgbClr val="0088A1"/>
                </a:solidFill>
                <a:latin typeface="Arial" panose="020B0604020202020204" pitchFamily="34" charset="0"/>
                <a:cs typeface="Arial" panose="020B0604020202020204" pitchFamily="34" charset="0"/>
              </a:rPr>
              <a:t>:</a:t>
            </a:r>
            <a:endParaRPr lang="en-US" b="1" dirty="0">
              <a:solidFill>
                <a:srgbClr val="0088A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F0FDFF45-CB51-4AAF-8AE6-0EDE97821043}"/>
              </a:ext>
            </a:extLst>
          </p:cNvPr>
          <p:cNvPicPr>
            <a:picLocks noChangeAspect="1"/>
          </p:cNvPicPr>
          <p:nvPr/>
        </p:nvPicPr>
        <p:blipFill>
          <a:blip r:embed="rId2"/>
          <a:stretch>
            <a:fillRect/>
          </a:stretch>
        </p:blipFill>
        <p:spPr>
          <a:xfrm>
            <a:off x="1328054" y="78653"/>
            <a:ext cx="1672556" cy="750944"/>
          </a:xfrm>
          <a:prstGeom prst="rect">
            <a:avLst/>
          </a:prstGeom>
        </p:spPr>
      </p:pic>
      <p:sp>
        <p:nvSpPr>
          <p:cNvPr id="7" name="Rectangle 6">
            <a:extLst>
              <a:ext uri="{FF2B5EF4-FFF2-40B4-BE49-F238E27FC236}">
                <a16:creationId xmlns:a16="http://schemas.microsoft.com/office/drawing/2014/main" id="{0693749A-5132-49C5-B8B0-F58DE9190004}"/>
              </a:ext>
            </a:extLst>
          </p:cNvPr>
          <p:cNvSpPr/>
          <p:nvPr/>
        </p:nvSpPr>
        <p:spPr>
          <a:xfrm>
            <a:off x="1998134" y="4516520"/>
            <a:ext cx="8703733" cy="677108"/>
          </a:xfrm>
          <a:prstGeom prst="rect">
            <a:avLst/>
          </a:prstGeom>
        </p:spPr>
        <p:txBody>
          <a:bodyPr wrap="square">
            <a:spAutoFit/>
          </a:bodyPr>
          <a:lstStyle/>
          <a:p>
            <a:r>
              <a:rPr lang="en-GB" dirty="0">
                <a:solidFill>
                  <a:schemeClr val="tx1">
                    <a:lumMod val="65000"/>
                    <a:lumOff val="35000"/>
                  </a:schemeClr>
                </a:solidFill>
                <a:latin typeface="Calibri" panose="020F0502020204030204" pitchFamily="34" charset="0"/>
                <a:cs typeface="Calibri" panose="020F0502020204030204" pitchFamily="34" charset="0"/>
              </a:rPr>
              <a:t>An electronic version of the </a:t>
            </a:r>
            <a:r>
              <a:rPr lang="en-US" dirty="0">
                <a:solidFill>
                  <a:schemeClr val="tx1">
                    <a:lumMod val="65000"/>
                    <a:lumOff val="35000"/>
                  </a:schemeClr>
                </a:solidFill>
                <a:latin typeface="Calibri" panose="020F0502020204030204" pitchFamily="34" charset="0"/>
                <a:cs typeface="Calibri" panose="020F0502020204030204" pitchFamily="34" charset="0"/>
              </a:rPr>
              <a:t>resolution will be  available on the website </a:t>
            </a:r>
            <a:r>
              <a:rPr lang="en-GB" sz="2000" b="1" dirty="0">
                <a:solidFill>
                  <a:srgbClr val="0088A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www.ugf.kz</a:t>
            </a:r>
            <a:endParaRPr lang="en-GB" sz="2000" b="1" dirty="0">
              <a:solidFill>
                <a:srgbClr val="0088A1"/>
              </a:solidFill>
              <a:latin typeface="Calibri" panose="020F0502020204030204" pitchFamily="34" charset="0"/>
              <a:cs typeface="Calibri" panose="020F0502020204030204" pitchFamily="34" charset="0"/>
            </a:endParaRPr>
          </a:p>
          <a:p>
            <a:r>
              <a:rPr lang="en-US" dirty="0">
                <a:solidFill>
                  <a:schemeClr val="tx1">
                    <a:lumMod val="65000"/>
                    <a:lumOff val="35000"/>
                  </a:schemeClr>
                </a:solidFill>
                <a:latin typeface="Calibri" panose="020F0502020204030204" pitchFamily="34" charset="0"/>
                <a:cs typeface="Calibri" panose="020F0502020204030204" pitchFamily="34" charset="0"/>
              </a:rPr>
              <a:t> </a:t>
            </a:r>
            <a:endParaRPr lang="en-GB" sz="2000" b="1" dirty="0">
              <a:solidFill>
                <a:srgbClr val="0088A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66640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Contents Slide Master">
  <a:themeElements>
    <a:clrScheme name="Custom 9">
      <a:dk1>
        <a:srgbClr val="000000"/>
      </a:dk1>
      <a:lt1>
        <a:srgbClr val="FFFFFF"/>
      </a:lt1>
      <a:dk2>
        <a:srgbClr val="00ABC5"/>
      </a:dk2>
      <a:lt2>
        <a:srgbClr val="FFFFFF"/>
      </a:lt2>
      <a:accent1>
        <a:srgbClr val="00ABC5"/>
      </a:accent1>
      <a:accent2>
        <a:srgbClr val="FBD741"/>
      </a:accent2>
      <a:accent3>
        <a:srgbClr val="000000"/>
      </a:accent3>
      <a:accent4>
        <a:srgbClr val="FBD741"/>
      </a:accent4>
      <a:accent5>
        <a:srgbClr val="00ABC5"/>
      </a:accent5>
      <a:accent6>
        <a:srgbClr val="FBD741"/>
      </a:accent6>
      <a:hlink>
        <a:srgbClr val="00ABC5"/>
      </a:hlink>
      <a:folHlink>
        <a:srgbClr val="FBD741"/>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353564955DA7141B776AD1F929AEB1F" ma:contentTypeVersion="0" ma:contentTypeDescription="Creare un nuovo documento." ma:contentTypeScope="" ma:versionID="d1176bb09228c0aad39db66ef1412c39">
  <xsd:schema xmlns:xsd="http://www.w3.org/2001/XMLSchema" xmlns:xs="http://www.w3.org/2001/XMLSchema" xmlns:p="http://schemas.microsoft.com/office/2006/metadata/properties" targetNamespace="http://schemas.microsoft.com/office/2006/metadata/properties" ma:root="true" ma:fieldsID="a3eec16d3e841ebf650196acacb84cc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8BE7AE-9DED-470F-A9A6-8856509692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9993740-B45D-4CE5-9F0A-72A83EF4AC13}">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130601A6-853A-416A-B553-0421C4B61B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2526</TotalTime>
  <Words>313</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Unicode MS</vt:lpstr>
      <vt:lpstr>Calibri</vt:lpstr>
      <vt:lpstr>Wingdings</vt:lpstr>
      <vt:lpstr>Contents Slide Master</vt:lpstr>
      <vt:lpstr>V Uralsk Green Forum</vt:lpstr>
      <vt:lpstr>Resolution V Uralsk Green Forum</vt:lpstr>
      <vt:lpstr>Resolution V Uralsk Green Forum</vt:lpstr>
    </vt:vector>
  </TitlesOfParts>
  <Company>Karachaganak Petroleum Operating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KPO PRESENTATION TEMPLATE</dc:title>
  <dc:creator>Sultanova, Gulyaim</dc:creator>
  <cp:lastModifiedBy>Kireyeva, Aigul</cp:lastModifiedBy>
  <cp:revision>236</cp:revision>
  <cp:lastPrinted>2022-06-08T04:36:15Z</cp:lastPrinted>
  <dcterms:created xsi:type="dcterms:W3CDTF">2020-12-25T04:13:32Z</dcterms:created>
  <dcterms:modified xsi:type="dcterms:W3CDTF">2022-06-09T12:25:25Z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0x0101005353564955DA7141B776AD1F929AEB1F</vt:lpwstr>
  </property>
</Properties>
</file>